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0" r:id="rId2"/>
    <p:sldId id="8253" r:id="rId3"/>
    <p:sldId id="8254" r:id="rId4"/>
    <p:sldId id="8255" r:id="rId5"/>
    <p:sldId id="8257" r:id="rId6"/>
    <p:sldId id="8258" r:id="rId7"/>
    <p:sldId id="8259" r:id="rId8"/>
    <p:sldId id="8260" r:id="rId9"/>
    <p:sldId id="8261" r:id="rId10"/>
    <p:sldId id="8262" r:id="rId11"/>
    <p:sldId id="8263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FFFFFF"/>
    <a:srgbClr val="456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8EE39-0C54-43D6-97CB-0CBFAA502C8F}" v="56" dt="2025-06-11T23:35:57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0578" autoAdjust="0"/>
  </p:normalViewPr>
  <p:slideViewPr>
    <p:cSldViewPr snapToGrid="0">
      <p:cViewPr varScale="1">
        <p:scale>
          <a:sx n="64" d="100"/>
          <a:sy n="64" d="100"/>
        </p:scale>
        <p:origin x="6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Rivero Gomez" userId="db78fa67-51d1-4636-9342-57a79ec3794d" providerId="ADAL" clId="{74A8EE39-0C54-43D6-97CB-0CBFAA502C8F}"/>
    <pc:docChg chg="undo custSel addSld delSld modSld sldOrd modMainMaster">
      <pc:chgData name="Eduardo Rivero Gomez" userId="db78fa67-51d1-4636-9342-57a79ec3794d" providerId="ADAL" clId="{74A8EE39-0C54-43D6-97CB-0CBFAA502C8F}" dt="2025-06-12T01:12:28.321" v="3548" actId="6549"/>
      <pc:docMkLst>
        <pc:docMk/>
      </pc:docMkLst>
      <pc:sldChg chg="addSp delSp modSp mod">
        <pc:chgData name="Eduardo Rivero Gomez" userId="db78fa67-51d1-4636-9342-57a79ec3794d" providerId="ADAL" clId="{74A8EE39-0C54-43D6-97CB-0CBFAA502C8F}" dt="2025-06-11T22:38:57.723" v="2375" actId="27636"/>
        <pc:sldMkLst>
          <pc:docMk/>
          <pc:sldMk cId="3958935000" sldId="270"/>
        </pc:sldMkLst>
        <pc:spChg chg="mod">
          <ac:chgData name="Eduardo Rivero Gomez" userId="db78fa67-51d1-4636-9342-57a79ec3794d" providerId="ADAL" clId="{74A8EE39-0C54-43D6-97CB-0CBFAA502C8F}" dt="2025-06-11T22:38:57.723" v="2375" actId="27636"/>
          <ac:spMkLst>
            <pc:docMk/>
            <pc:sldMk cId="3958935000" sldId="270"/>
            <ac:spMk id="3" creationId="{E36206C8-5ECF-46B4-9CDE-8C1506BB56FE}"/>
          </ac:spMkLst>
        </pc:spChg>
        <pc:picChg chg="add del mod">
          <ac:chgData name="Eduardo Rivero Gomez" userId="db78fa67-51d1-4636-9342-57a79ec3794d" providerId="ADAL" clId="{74A8EE39-0C54-43D6-97CB-0CBFAA502C8F}" dt="2025-06-11T17:42:24.700" v="45" actId="478"/>
          <ac:picMkLst>
            <pc:docMk/>
            <pc:sldMk cId="3958935000" sldId="270"/>
            <ac:picMk id="4" creationId="{4CDB6FAC-969E-45A1-8573-47338B4B0B45}"/>
          </ac:picMkLst>
        </pc:picChg>
      </pc:sldChg>
      <pc:sldChg chg="del">
        <pc:chgData name="Eduardo Rivero Gomez" userId="db78fa67-51d1-4636-9342-57a79ec3794d" providerId="ADAL" clId="{74A8EE39-0C54-43D6-97CB-0CBFAA502C8F}" dt="2025-06-11T17:44:37.229" v="80" actId="47"/>
        <pc:sldMkLst>
          <pc:docMk/>
          <pc:sldMk cId="1898787378" sldId="280"/>
        </pc:sldMkLst>
      </pc:sldChg>
      <pc:sldChg chg="addSp delSp modSp del mod">
        <pc:chgData name="Eduardo Rivero Gomez" userId="db78fa67-51d1-4636-9342-57a79ec3794d" providerId="ADAL" clId="{74A8EE39-0C54-43D6-97CB-0CBFAA502C8F}" dt="2025-06-11T17:42:46.362" v="48" actId="47"/>
        <pc:sldMkLst>
          <pc:docMk/>
          <pc:sldMk cId="662534253" sldId="283"/>
        </pc:sldMkLst>
        <pc:picChg chg="add del mod">
          <ac:chgData name="Eduardo Rivero Gomez" userId="db78fa67-51d1-4636-9342-57a79ec3794d" providerId="ADAL" clId="{74A8EE39-0C54-43D6-97CB-0CBFAA502C8F}" dt="2025-06-11T17:42:27.861" v="47" actId="21"/>
          <ac:picMkLst>
            <pc:docMk/>
            <pc:sldMk cId="662534253" sldId="283"/>
            <ac:picMk id="8" creationId="{D0DBDCE0-3AC6-49B7-89AA-F81B6099814C}"/>
          </ac:picMkLst>
        </pc:picChg>
      </pc:sldChg>
      <pc:sldChg chg="del">
        <pc:chgData name="Eduardo Rivero Gomez" userId="db78fa67-51d1-4636-9342-57a79ec3794d" providerId="ADAL" clId="{74A8EE39-0C54-43D6-97CB-0CBFAA502C8F}" dt="2025-06-11T17:44:26.860" v="78" actId="47"/>
        <pc:sldMkLst>
          <pc:docMk/>
          <pc:sldMk cId="49352253" sldId="493"/>
        </pc:sldMkLst>
      </pc:sldChg>
      <pc:sldChg chg="del">
        <pc:chgData name="Eduardo Rivero Gomez" userId="db78fa67-51d1-4636-9342-57a79ec3794d" providerId="ADAL" clId="{74A8EE39-0C54-43D6-97CB-0CBFAA502C8F}" dt="2025-06-11T17:44:28.509" v="79" actId="47"/>
        <pc:sldMkLst>
          <pc:docMk/>
          <pc:sldMk cId="2612210658" sldId="8185"/>
        </pc:sldMkLst>
      </pc:sldChg>
      <pc:sldChg chg="del">
        <pc:chgData name="Eduardo Rivero Gomez" userId="db78fa67-51d1-4636-9342-57a79ec3794d" providerId="ADAL" clId="{74A8EE39-0C54-43D6-97CB-0CBFAA502C8F}" dt="2025-06-11T17:44:26.860" v="78" actId="47"/>
        <pc:sldMkLst>
          <pc:docMk/>
          <pc:sldMk cId="1208546331" sldId="8186"/>
        </pc:sldMkLst>
      </pc:sldChg>
      <pc:sldChg chg="del">
        <pc:chgData name="Eduardo Rivero Gomez" userId="db78fa67-51d1-4636-9342-57a79ec3794d" providerId="ADAL" clId="{74A8EE39-0C54-43D6-97CB-0CBFAA502C8F}" dt="2025-06-11T17:44:26.860" v="78" actId="47"/>
        <pc:sldMkLst>
          <pc:docMk/>
          <pc:sldMk cId="1477323506" sldId="8189"/>
        </pc:sldMkLst>
      </pc:sldChg>
      <pc:sldChg chg="del">
        <pc:chgData name="Eduardo Rivero Gomez" userId="db78fa67-51d1-4636-9342-57a79ec3794d" providerId="ADAL" clId="{74A8EE39-0C54-43D6-97CB-0CBFAA502C8F}" dt="2025-06-11T19:12:56.282" v="123" actId="47"/>
        <pc:sldMkLst>
          <pc:docMk/>
          <pc:sldMk cId="1723251584" sldId="8190"/>
        </pc:sldMkLst>
      </pc:sldChg>
      <pc:sldChg chg="del">
        <pc:chgData name="Eduardo Rivero Gomez" userId="db78fa67-51d1-4636-9342-57a79ec3794d" providerId="ADAL" clId="{74A8EE39-0C54-43D6-97CB-0CBFAA502C8F}" dt="2025-06-11T17:44:26.860" v="78" actId="47"/>
        <pc:sldMkLst>
          <pc:docMk/>
          <pc:sldMk cId="1641362618" sldId="8215"/>
        </pc:sldMkLst>
      </pc:sldChg>
      <pc:sldChg chg="del">
        <pc:chgData name="Eduardo Rivero Gomez" userId="db78fa67-51d1-4636-9342-57a79ec3794d" providerId="ADAL" clId="{74A8EE39-0C54-43D6-97CB-0CBFAA502C8F}" dt="2025-06-11T19:12:56.282" v="123" actId="47"/>
        <pc:sldMkLst>
          <pc:docMk/>
          <pc:sldMk cId="1536319898" sldId="8248"/>
        </pc:sldMkLst>
      </pc:sldChg>
      <pc:sldChg chg="del">
        <pc:chgData name="Eduardo Rivero Gomez" userId="db78fa67-51d1-4636-9342-57a79ec3794d" providerId="ADAL" clId="{74A8EE39-0C54-43D6-97CB-0CBFAA502C8F}" dt="2025-06-11T17:44:22.524" v="77" actId="47"/>
        <pc:sldMkLst>
          <pc:docMk/>
          <pc:sldMk cId="3231739864" sldId="8249"/>
        </pc:sldMkLst>
      </pc:sldChg>
      <pc:sldChg chg="del">
        <pc:chgData name="Eduardo Rivero Gomez" userId="db78fa67-51d1-4636-9342-57a79ec3794d" providerId="ADAL" clId="{74A8EE39-0C54-43D6-97CB-0CBFAA502C8F}" dt="2025-06-11T17:44:22.524" v="77" actId="47"/>
        <pc:sldMkLst>
          <pc:docMk/>
          <pc:sldMk cId="30294386" sldId="8250"/>
        </pc:sldMkLst>
      </pc:sldChg>
      <pc:sldChg chg="del">
        <pc:chgData name="Eduardo Rivero Gomez" userId="db78fa67-51d1-4636-9342-57a79ec3794d" providerId="ADAL" clId="{74A8EE39-0C54-43D6-97CB-0CBFAA502C8F}" dt="2025-06-11T17:44:22.524" v="77" actId="47"/>
        <pc:sldMkLst>
          <pc:docMk/>
          <pc:sldMk cId="762601697" sldId="8251"/>
        </pc:sldMkLst>
      </pc:sldChg>
      <pc:sldChg chg="del">
        <pc:chgData name="Eduardo Rivero Gomez" userId="db78fa67-51d1-4636-9342-57a79ec3794d" providerId="ADAL" clId="{74A8EE39-0C54-43D6-97CB-0CBFAA502C8F}" dt="2025-06-11T19:14:20.026" v="240" actId="47"/>
        <pc:sldMkLst>
          <pc:docMk/>
          <pc:sldMk cId="561753069" sldId="8252"/>
        </pc:sldMkLst>
      </pc:sldChg>
      <pc:sldChg chg="addSp delSp modSp new mod modClrScheme chgLayout">
        <pc:chgData name="Eduardo Rivero Gomez" userId="db78fa67-51d1-4636-9342-57a79ec3794d" providerId="ADAL" clId="{74A8EE39-0C54-43D6-97CB-0CBFAA502C8F}" dt="2025-06-11T22:37:42.065" v="2353" actId="207"/>
        <pc:sldMkLst>
          <pc:docMk/>
          <pc:sldMk cId="2949345843" sldId="8253"/>
        </pc:sldMkLst>
        <pc:spChg chg="del mod ord">
          <ac:chgData name="Eduardo Rivero Gomez" userId="db78fa67-51d1-4636-9342-57a79ec3794d" providerId="ADAL" clId="{74A8EE39-0C54-43D6-97CB-0CBFAA502C8F}" dt="2025-06-11T17:44:43.699" v="82" actId="700"/>
          <ac:spMkLst>
            <pc:docMk/>
            <pc:sldMk cId="2949345843" sldId="8253"/>
            <ac:spMk id="2" creationId="{31E391D1-B559-9655-7C65-8D7B627F257E}"/>
          </ac:spMkLst>
        </pc:spChg>
        <pc:spChg chg="del">
          <ac:chgData name="Eduardo Rivero Gomez" userId="db78fa67-51d1-4636-9342-57a79ec3794d" providerId="ADAL" clId="{74A8EE39-0C54-43D6-97CB-0CBFAA502C8F}" dt="2025-06-11T17:44:43.699" v="82" actId="700"/>
          <ac:spMkLst>
            <pc:docMk/>
            <pc:sldMk cId="2949345843" sldId="8253"/>
            <ac:spMk id="3" creationId="{3BF4F311-33D2-754C-3E92-25BCE2D4C375}"/>
          </ac:spMkLst>
        </pc:spChg>
        <pc:spChg chg="add del">
          <ac:chgData name="Eduardo Rivero Gomez" userId="db78fa67-51d1-4636-9342-57a79ec3794d" providerId="ADAL" clId="{74A8EE39-0C54-43D6-97CB-0CBFAA502C8F}" dt="2025-06-11T22:01:16.752" v="1876" actId="22"/>
          <ac:spMkLst>
            <pc:docMk/>
            <pc:sldMk cId="2949345843" sldId="8253"/>
            <ac:spMk id="4" creationId="{8C5083E7-9EA0-CE12-0C75-6F5FDB0E952D}"/>
          </ac:spMkLst>
        </pc:spChg>
        <pc:spChg chg="del">
          <ac:chgData name="Eduardo Rivero Gomez" userId="db78fa67-51d1-4636-9342-57a79ec3794d" providerId="ADAL" clId="{74A8EE39-0C54-43D6-97CB-0CBFAA502C8F}" dt="2025-06-11T17:44:43.699" v="82" actId="700"/>
          <ac:spMkLst>
            <pc:docMk/>
            <pc:sldMk cId="2949345843" sldId="8253"/>
            <ac:spMk id="4" creationId="{E188EE68-58E0-67F8-D200-872F050435F5}"/>
          </ac:spMkLst>
        </pc:spChg>
        <pc:spChg chg="add mod ord">
          <ac:chgData name="Eduardo Rivero Gomez" userId="db78fa67-51d1-4636-9342-57a79ec3794d" providerId="ADAL" clId="{74A8EE39-0C54-43D6-97CB-0CBFAA502C8F}" dt="2025-06-11T22:13:49.784" v="2296" actId="20577"/>
          <ac:spMkLst>
            <pc:docMk/>
            <pc:sldMk cId="2949345843" sldId="8253"/>
            <ac:spMk id="5" creationId="{EAD08792-35A5-0900-F036-4799C8A10ABE}"/>
          </ac:spMkLst>
        </pc:spChg>
        <pc:spChg chg="add del mod">
          <ac:chgData name="Eduardo Rivero Gomez" userId="db78fa67-51d1-4636-9342-57a79ec3794d" providerId="ADAL" clId="{74A8EE39-0C54-43D6-97CB-0CBFAA502C8F}" dt="2025-06-11T22:11:56.923" v="2252" actId="478"/>
          <ac:spMkLst>
            <pc:docMk/>
            <pc:sldMk cId="2949345843" sldId="8253"/>
            <ac:spMk id="6" creationId="{FC22F14D-9AD5-6A36-F86E-B470757A593D}"/>
          </ac:spMkLst>
        </pc:spChg>
        <pc:graphicFrameChg chg="add mod modGraphic">
          <ac:chgData name="Eduardo Rivero Gomez" userId="db78fa67-51d1-4636-9342-57a79ec3794d" providerId="ADAL" clId="{74A8EE39-0C54-43D6-97CB-0CBFAA502C8F}" dt="2025-06-11T22:13:17.214" v="2276" actId="20577"/>
          <ac:graphicFrameMkLst>
            <pc:docMk/>
            <pc:sldMk cId="2949345843" sldId="8253"/>
            <ac:graphicFrameMk id="2" creationId="{9F372D4F-68B7-D99A-293D-F63DC8FAA2F2}"/>
          </ac:graphicFrameMkLst>
        </pc:graphicFrameChg>
        <pc:graphicFrameChg chg="add mod modGraphic">
          <ac:chgData name="Eduardo Rivero Gomez" userId="db78fa67-51d1-4636-9342-57a79ec3794d" providerId="ADAL" clId="{74A8EE39-0C54-43D6-97CB-0CBFAA502C8F}" dt="2025-06-11T22:37:42.065" v="2353" actId="207"/>
          <ac:graphicFrameMkLst>
            <pc:docMk/>
            <pc:sldMk cId="2949345843" sldId="8253"/>
            <ac:graphicFrameMk id="7" creationId="{9A153037-7B0E-FB22-BF9E-D76AF902A327}"/>
          </ac:graphicFrameMkLst>
        </pc:graphicFrameChg>
      </pc:sldChg>
      <pc:sldChg chg="del mod chgLayout">
        <pc:chgData name="Eduardo Rivero Gomez" userId="db78fa67-51d1-4636-9342-57a79ec3794d" providerId="ADAL" clId="{74A8EE39-0C54-43D6-97CB-0CBFAA502C8F}" dt="2025-06-11T17:44:22.524" v="77" actId="47"/>
        <pc:sldMkLst>
          <pc:docMk/>
          <pc:sldMk cId="3204165273" sldId="8253"/>
        </pc:sldMkLst>
      </pc:sldChg>
      <pc:sldChg chg="addSp modSp add mod">
        <pc:chgData name="Eduardo Rivero Gomez" userId="db78fa67-51d1-4636-9342-57a79ec3794d" providerId="ADAL" clId="{74A8EE39-0C54-43D6-97CB-0CBFAA502C8F}" dt="2025-06-11T19:41:34.721" v="1214" actId="20577"/>
        <pc:sldMkLst>
          <pc:docMk/>
          <pc:sldMk cId="1137993141" sldId="8254"/>
        </pc:sldMkLst>
        <pc:spChg chg="add mod">
          <ac:chgData name="Eduardo Rivero Gomez" userId="db78fa67-51d1-4636-9342-57a79ec3794d" providerId="ADAL" clId="{74A8EE39-0C54-43D6-97CB-0CBFAA502C8F}" dt="2025-06-11T19:41:34.721" v="1214" actId="20577"/>
          <ac:spMkLst>
            <pc:docMk/>
            <pc:sldMk cId="1137993141" sldId="8254"/>
            <ac:spMk id="2" creationId="{9A14FA95-1BEB-2113-831A-8DF4BDA85F73}"/>
          </ac:spMkLst>
        </pc:spChg>
        <pc:spChg chg="mod">
          <ac:chgData name="Eduardo Rivero Gomez" userId="db78fa67-51d1-4636-9342-57a79ec3794d" providerId="ADAL" clId="{74A8EE39-0C54-43D6-97CB-0CBFAA502C8F}" dt="2025-06-11T19:13:52.924" v="174" actId="20577"/>
          <ac:spMkLst>
            <pc:docMk/>
            <pc:sldMk cId="1137993141" sldId="8254"/>
            <ac:spMk id="5" creationId="{0A9C0FDA-040F-960D-E3BB-75305ECF972F}"/>
          </ac:spMkLst>
        </pc:spChg>
      </pc:sldChg>
      <pc:sldChg chg="addSp modSp new del mod chgLayout">
        <pc:chgData name="Eduardo Rivero Gomez" userId="db78fa67-51d1-4636-9342-57a79ec3794d" providerId="ADAL" clId="{74A8EE39-0C54-43D6-97CB-0CBFAA502C8F}" dt="2025-06-11T17:44:22.524" v="77" actId="47"/>
        <pc:sldMkLst>
          <pc:docMk/>
          <pc:sldMk cId="3634832301" sldId="8254"/>
        </pc:sldMkLst>
        <pc:spChg chg="add mod">
          <ac:chgData name="Eduardo Rivero Gomez" userId="db78fa67-51d1-4636-9342-57a79ec3794d" providerId="ADAL" clId="{74A8EE39-0C54-43D6-97CB-0CBFAA502C8F}" dt="2025-06-11T17:44:17.090" v="76" actId="6549"/>
          <ac:spMkLst>
            <pc:docMk/>
            <pc:sldMk cId="3634832301" sldId="8254"/>
            <ac:spMk id="2" creationId="{814EDA10-8939-AA2B-7F9D-D4D4501C6967}"/>
          </ac:spMkLst>
        </pc:spChg>
      </pc:sldChg>
      <pc:sldChg chg="addSp modSp add mod">
        <pc:chgData name="Eduardo Rivero Gomez" userId="db78fa67-51d1-4636-9342-57a79ec3794d" providerId="ADAL" clId="{74A8EE39-0C54-43D6-97CB-0CBFAA502C8F}" dt="2025-06-11T22:14:43.584" v="2331" actId="20577"/>
        <pc:sldMkLst>
          <pc:docMk/>
          <pc:sldMk cId="3738530788" sldId="8255"/>
        </pc:sldMkLst>
        <pc:spChg chg="add mod">
          <ac:chgData name="Eduardo Rivero Gomez" userId="db78fa67-51d1-4636-9342-57a79ec3794d" providerId="ADAL" clId="{74A8EE39-0C54-43D6-97CB-0CBFAA502C8F}" dt="2025-06-11T19:42:23.356" v="1356" actId="33524"/>
          <ac:spMkLst>
            <pc:docMk/>
            <pc:sldMk cId="3738530788" sldId="8255"/>
            <ac:spMk id="2" creationId="{4092D858-02AB-A75A-3E2C-63B515E9179E}"/>
          </ac:spMkLst>
        </pc:spChg>
        <pc:spChg chg="mod">
          <ac:chgData name="Eduardo Rivero Gomez" userId="db78fa67-51d1-4636-9342-57a79ec3794d" providerId="ADAL" clId="{74A8EE39-0C54-43D6-97CB-0CBFAA502C8F}" dt="2025-06-11T22:14:43.584" v="2331" actId="20577"/>
          <ac:spMkLst>
            <pc:docMk/>
            <pc:sldMk cId="3738530788" sldId="8255"/>
            <ac:spMk id="5" creationId="{ED2C37CB-2443-32FB-E06B-71CD85D171B7}"/>
          </ac:spMkLst>
        </pc:spChg>
      </pc:sldChg>
      <pc:sldChg chg="modSp add del mod ord">
        <pc:chgData name="Eduardo Rivero Gomez" userId="db78fa67-51d1-4636-9342-57a79ec3794d" providerId="ADAL" clId="{74A8EE39-0C54-43D6-97CB-0CBFAA502C8F}" dt="2025-06-11T19:37:41.206" v="1055" actId="47"/>
        <pc:sldMkLst>
          <pc:docMk/>
          <pc:sldMk cId="2499453974" sldId="8256"/>
        </pc:sldMkLst>
        <pc:spChg chg="mod">
          <ac:chgData name="Eduardo Rivero Gomez" userId="db78fa67-51d1-4636-9342-57a79ec3794d" providerId="ADAL" clId="{74A8EE39-0C54-43D6-97CB-0CBFAA502C8F}" dt="2025-06-11T19:32:08.066" v="693" actId="20577"/>
          <ac:spMkLst>
            <pc:docMk/>
            <pc:sldMk cId="2499453974" sldId="8256"/>
            <ac:spMk id="5" creationId="{784AF8C7-268C-BED4-9C83-E06D0AE85438}"/>
          </ac:spMkLst>
        </pc:spChg>
      </pc:sldChg>
      <pc:sldChg chg="addSp modSp add mod">
        <pc:chgData name="Eduardo Rivero Gomez" userId="db78fa67-51d1-4636-9342-57a79ec3794d" providerId="ADAL" clId="{74A8EE39-0C54-43D6-97CB-0CBFAA502C8F}" dt="2025-06-11T19:45:10.533" v="1432" actId="20577"/>
        <pc:sldMkLst>
          <pc:docMk/>
          <pc:sldMk cId="3744649916" sldId="8257"/>
        </pc:sldMkLst>
        <pc:spChg chg="add mod">
          <ac:chgData name="Eduardo Rivero Gomez" userId="db78fa67-51d1-4636-9342-57a79ec3794d" providerId="ADAL" clId="{74A8EE39-0C54-43D6-97CB-0CBFAA502C8F}" dt="2025-06-11T19:45:10.533" v="1432" actId="20577"/>
          <ac:spMkLst>
            <pc:docMk/>
            <pc:sldMk cId="3744649916" sldId="8257"/>
            <ac:spMk id="2" creationId="{01ADA555-C876-52F9-A921-C4E3749378E9}"/>
          </ac:spMkLst>
        </pc:spChg>
        <pc:spChg chg="mod">
          <ac:chgData name="Eduardo Rivero Gomez" userId="db78fa67-51d1-4636-9342-57a79ec3794d" providerId="ADAL" clId="{74A8EE39-0C54-43D6-97CB-0CBFAA502C8F}" dt="2025-06-11T19:15:29.170" v="295" actId="20577"/>
          <ac:spMkLst>
            <pc:docMk/>
            <pc:sldMk cId="3744649916" sldId="8257"/>
            <ac:spMk id="5" creationId="{64A9DD49-BE32-32B2-506D-B3B63E7A9251}"/>
          </ac:spMkLst>
        </pc:spChg>
      </pc:sldChg>
      <pc:sldChg chg="addSp modSp add mod">
        <pc:chgData name="Eduardo Rivero Gomez" userId="db78fa67-51d1-4636-9342-57a79ec3794d" providerId="ADAL" clId="{74A8EE39-0C54-43D6-97CB-0CBFAA502C8F}" dt="2025-06-11T19:45:49.358" v="1513" actId="6549"/>
        <pc:sldMkLst>
          <pc:docMk/>
          <pc:sldMk cId="3969848106" sldId="8258"/>
        </pc:sldMkLst>
        <pc:spChg chg="add mod">
          <ac:chgData name="Eduardo Rivero Gomez" userId="db78fa67-51d1-4636-9342-57a79ec3794d" providerId="ADAL" clId="{74A8EE39-0C54-43D6-97CB-0CBFAA502C8F}" dt="2025-06-11T19:45:49.358" v="1513" actId="6549"/>
          <ac:spMkLst>
            <pc:docMk/>
            <pc:sldMk cId="3969848106" sldId="8258"/>
            <ac:spMk id="2" creationId="{0723E50E-A89B-F6D3-B9AC-A632F84C9461}"/>
          </ac:spMkLst>
        </pc:spChg>
        <pc:spChg chg="mod">
          <ac:chgData name="Eduardo Rivero Gomez" userId="db78fa67-51d1-4636-9342-57a79ec3794d" providerId="ADAL" clId="{74A8EE39-0C54-43D6-97CB-0CBFAA502C8F}" dt="2025-06-11T19:15:41.924" v="300" actId="20577"/>
          <ac:spMkLst>
            <pc:docMk/>
            <pc:sldMk cId="3969848106" sldId="8258"/>
            <ac:spMk id="5" creationId="{5A75A443-AB62-E744-761B-21DA70499112}"/>
          </ac:spMkLst>
        </pc:spChg>
      </pc:sldChg>
      <pc:sldChg chg="addSp modSp add mod">
        <pc:chgData name="Eduardo Rivero Gomez" userId="db78fa67-51d1-4636-9342-57a79ec3794d" providerId="ADAL" clId="{74A8EE39-0C54-43D6-97CB-0CBFAA502C8F}" dt="2025-06-11T23:09:01.178" v="2396" actId="20577"/>
        <pc:sldMkLst>
          <pc:docMk/>
          <pc:sldMk cId="3131968279" sldId="8259"/>
        </pc:sldMkLst>
        <pc:spChg chg="add mod">
          <ac:chgData name="Eduardo Rivero Gomez" userId="db78fa67-51d1-4636-9342-57a79ec3794d" providerId="ADAL" clId="{74A8EE39-0C54-43D6-97CB-0CBFAA502C8F}" dt="2025-06-11T23:09:01.178" v="2396" actId="20577"/>
          <ac:spMkLst>
            <pc:docMk/>
            <pc:sldMk cId="3131968279" sldId="8259"/>
            <ac:spMk id="2" creationId="{C40508C6-7365-9B2F-A0D5-87D62865D6A0}"/>
          </ac:spMkLst>
        </pc:spChg>
        <pc:spChg chg="mod">
          <ac:chgData name="Eduardo Rivero Gomez" userId="db78fa67-51d1-4636-9342-57a79ec3794d" providerId="ADAL" clId="{74A8EE39-0C54-43D6-97CB-0CBFAA502C8F}" dt="2025-06-11T19:32:29.981" v="695" actId="6549"/>
          <ac:spMkLst>
            <pc:docMk/>
            <pc:sldMk cId="3131968279" sldId="8259"/>
            <ac:spMk id="5" creationId="{D2381A27-0482-7F19-334A-EAE0482C9D28}"/>
          </ac:spMkLst>
        </pc:spChg>
      </pc:sldChg>
      <pc:sldChg chg="addSp modSp add mod">
        <pc:chgData name="Eduardo Rivero Gomez" userId="db78fa67-51d1-4636-9342-57a79ec3794d" providerId="ADAL" clId="{74A8EE39-0C54-43D6-97CB-0CBFAA502C8F}" dt="2025-06-11T19:46:53.233" v="1547" actId="20577"/>
        <pc:sldMkLst>
          <pc:docMk/>
          <pc:sldMk cId="1073996574" sldId="8260"/>
        </pc:sldMkLst>
        <pc:spChg chg="add mod">
          <ac:chgData name="Eduardo Rivero Gomez" userId="db78fa67-51d1-4636-9342-57a79ec3794d" providerId="ADAL" clId="{74A8EE39-0C54-43D6-97CB-0CBFAA502C8F}" dt="2025-06-11T19:46:53.233" v="1547" actId="20577"/>
          <ac:spMkLst>
            <pc:docMk/>
            <pc:sldMk cId="1073996574" sldId="8260"/>
            <ac:spMk id="2" creationId="{2F64675B-2A79-B748-C212-86DB588B9447}"/>
          </ac:spMkLst>
        </pc:spChg>
        <pc:spChg chg="mod">
          <ac:chgData name="Eduardo Rivero Gomez" userId="db78fa67-51d1-4636-9342-57a79ec3794d" providerId="ADAL" clId="{74A8EE39-0C54-43D6-97CB-0CBFAA502C8F}" dt="2025-06-11T19:16:02.752" v="360" actId="20577"/>
          <ac:spMkLst>
            <pc:docMk/>
            <pc:sldMk cId="1073996574" sldId="8260"/>
            <ac:spMk id="5" creationId="{6F616D60-8F68-1C1C-E0DC-7D00D550EA8D}"/>
          </ac:spMkLst>
        </pc:spChg>
      </pc:sldChg>
      <pc:sldChg chg="addSp modSp add mod">
        <pc:chgData name="Eduardo Rivero Gomez" userId="db78fa67-51d1-4636-9342-57a79ec3794d" providerId="ADAL" clId="{74A8EE39-0C54-43D6-97CB-0CBFAA502C8F}" dt="2025-06-11T20:40:48.634" v="1644" actId="20577"/>
        <pc:sldMkLst>
          <pc:docMk/>
          <pc:sldMk cId="1608828428" sldId="8261"/>
        </pc:sldMkLst>
        <pc:spChg chg="add mod">
          <ac:chgData name="Eduardo Rivero Gomez" userId="db78fa67-51d1-4636-9342-57a79ec3794d" providerId="ADAL" clId="{74A8EE39-0C54-43D6-97CB-0CBFAA502C8F}" dt="2025-06-11T20:40:48.634" v="1644" actId="20577"/>
          <ac:spMkLst>
            <pc:docMk/>
            <pc:sldMk cId="1608828428" sldId="8261"/>
            <ac:spMk id="2" creationId="{37E34770-3498-5E4F-91FC-534037E0DEBF}"/>
          </ac:spMkLst>
        </pc:spChg>
        <pc:spChg chg="mod">
          <ac:chgData name="Eduardo Rivero Gomez" userId="db78fa67-51d1-4636-9342-57a79ec3794d" providerId="ADAL" clId="{74A8EE39-0C54-43D6-97CB-0CBFAA502C8F}" dt="2025-06-11T19:33:32.612" v="865" actId="20577"/>
          <ac:spMkLst>
            <pc:docMk/>
            <pc:sldMk cId="1608828428" sldId="8261"/>
            <ac:spMk id="5" creationId="{0E05C06F-2BE0-D2FE-2106-624DDE30FADE}"/>
          </ac:spMkLst>
        </pc:spChg>
      </pc:sldChg>
      <pc:sldChg chg="modSp add mod">
        <pc:chgData name="Eduardo Rivero Gomez" userId="db78fa67-51d1-4636-9342-57a79ec3794d" providerId="ADAL" clId="{74A8EE39-0C54-43D6-97CB-0CBFAA502C8F}" dt="2025-06-11T19:18:21.974" v="483" actId="20577"/>
        <pc:sldMkLst>
          <pc:docMk/>
          <pc:sldMk cId="2278736997" sldId="8262"/>
        </pc:sldMkLst>
        <pc:spChg chg="mod">
          <ac:chgData name="Eduardo Rivero Gomez" userId="db78fa67-51d1-4636-9342-57a79ec3794d" providerId="ADAL" clId="{74A8EE39-0C54-43D6-97CB-0CBFAA502C8F}" dt="2025-06-11T19:18:21.974" v="483" actId="20577"/>
          <ac:spMkLst>
            <pc:docMk/>
            <pc:sldMk cId="2278736997" sldId="8262"/>
            <ac:spMk id="5" creationId="{921F41B3-2333-2299-CC12-903A0835D6ED}"/>
          </ac:spMkLst>
        </pc:spChg>
      </pc:sldChg>
      <pc:sldChg chg="addSp modSp new mod">
        <pc:chgData name="Eduardo Rivero Gomez" userId="db78fa67-51d1-4636-9342-57a79ec3794d" providerId="ADAL" clId="{74A8EE39-0C54-43D6-97CB-0CBFAA502C8F}" dt="2025-06-12T01:12:28.321" v="3548" actId="6549"/>
        <pc:sldMkLst>
          <pc:docMk/>
          <pc:sldMk cId="1553825338" sldId="8263"/>
        </pc:sldMkLst>
        <pc:spChg chg="mod">
          <ac:chgData name="Eduardo Rivero Gomez" userId="db78fa67-51d1-4636-9342-57a79ec3794d" providerId="ADAL" clId="{74A8EE39-0C54-43D6-97CB-0CBFAA502C8F}" dt="2025-06-11T23:14:44.331" v="2411" actId="20577"/>
          <ac:spMkLst>
            <pc:docMk/>
            <pc:sldMk cId="1553825338" sldId="8263"/>
            <ac:spMk id="2" creationId="{0B4FC0D6-2A89-5A52-CCB8-61E629CAB3E0}"/>
          </ac:spMkLst>
        </pc:spChg>
        <pc:spChg chg="add mod">
          <ac:chgData name="Eduardo Rivero Gomez" userId="db78fa67-51d1-4636-9342-57a79ec3794d" providerId="ADAL" clId="{74A8EE39-0C54-43D6-97CB-0CBFAA502C8F}" dt="2025-06-12T01:12:28.321" v="3548" actId="6549"/>
          <ac:spMkLst>
            <pc:docMk/>
            <pc:sldMk cId="1553825338" sldId="8263"/>
            <ac:spMk id="3" creationId="{17EB3E12-E4E2-F4AD-7509-2377BC7AE452}"/>
          </ac:spMkLst>
        </pc:spChg>
      </pc:sldChg>
      <pc:sldChg chg="new del">
        <pc:chgData name="Eduardo Rivero Gomez" userId="db78fa67-51d1-4636-9342-57a79ec3794d" providerId="ADAL" clId="{74A8EE39-0C54-43D6-97CB-0CBFAA502C8F}" dt="2025-06-11T23:14:34.413" v="2398" actId="47"/>
        <pc:sldMkLst>
          <pc:docMk/>
          <pc:sldMk cId="2681918007" sldId="8263"/>
        </pc:sldMkLst>
      </pc:sldChg>
      <pc:sldMasterChg chg="modSldLayout">
        <pc:chgData name="Eduardo Rivero Gomez" userId="db78fa67-51d1-4636-9342-57a79ec3794d" providerId="ADAL" clId="{74A8EE39-0C54-43D6-97CB-0CBFAA502C8F}" dt="2025-06-11T17:44:04.974" v="64" actId="207"/>
        <pc:sldMasterMkLst>
          <pc:docMk/>
          <pc:sldMasterMk cId="3660167552" sldId="2147483660"/>
        </pc:sldMasterMkLst>
        <pc:sldLayoutChg chg="addSp modSp mod">
          <pc:chgData name="Eduardo Rivero Gomez" userId="db78fa67-51d1-4636-9342-57a79ec3794d" providerId="ADAL" clId="{74A8EE39-0C54-43D6-97CB-0CBFAA502C8F}" dt="2025-06-11T17:44:04.974" v="64" actId="207"/>
          <pc:sldLayoutMkLst>
            <pc:docMk/>
            <pc:sldMasterMk cId="3660167552" sldId="2147483660"/>
            <pc:sldLayoutMk cId="1206874845" sldId="2147483667"/>
          </pc:sldLayoutMkLst>
          <pc:spChg chg="add mod">
            <ac:chgData name="Eduardo Rivero Gomez" userId="db78fa67-51d1-4636-9342-57a79ec3794d" providerId="ADAL" clId="{74A8EE39-0C54-43D6-97CB-0CBFAA502C8F}" dt="2025-06-11T17:44:04.974" v="64" actId="207"/>
            <ac:spMkLst>
              <pc:docMk/>
              <pc:sldMasterMk cId="3660167552" sldId="2147483660"/>
              <pc:sldLayoutMk cId="1206874845" sldId="2147483667"/>
              <ac:spMk id="2" creationId="{33538198-B1B1-2CBA-95DE-6EC23A7E3909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2752B-C2D6-49F1-9875-FEC045EDA504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1E7AE-B7BA-41A0-AB93-BCE354D081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492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1E7AE-B7BA-41A0-AB93-BCE354D08112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56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s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860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82E6D-019E-4B05-B067-0C830CCB1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AD98BB-DAF6-43C1-B784-FAED51529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23EB51-2579-469D-AAAA-511FB1E28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C50F0C-E8D7-46E6-9CB8-2D8D73FB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46C996-E2CE-4B92-832F-59CB23FA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CC6C14-12E7-49CB-A805-90C2C9FA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264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D5C2A-6CB8-481D-B5C8-935516B7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4553C7-69D6-4D32-A5FF-9EDBDD2D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FFDE86-2E27-4C86-BA60-DE3C283E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85FE8-3D46-43BA-BE3A-29DC3F8A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B79963-8AE5-49D6-AF8F-8A10A79D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8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312C2-284C-4CCF-AC57-73BF2394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5DAF4B-174E-4630-810E-902138EDC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E575DD-57CF-4741-8047-AA5BCD5DC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6AF9B7-D5E0-42D8-8357-BA7DCAA17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E01292-C70F-4377-93F0-DBE4152E6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756738-3309-4749-B814-762F20C3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B7597B-A1DE-4DB7-BE08-9C9A31A17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2C49EA-1338-4EE5-A8F5-093346292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938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31C39-953D-48A5-99BE-6CEFA516A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A3ABDD-260A-494D-82E6-AA9368AF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AFC90A-EF36-4ACF-8BD2-81743665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7BE676-375B-4CEF-B4FB-7DC70310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097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B775F-28CD-4AE5-8472-31CDB790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9E62AD7-1570-427E-BD09-CA78C2BE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629D99-CB23-4C42-8A27-61B4BF09B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FD86F5-1118-4D0A-B284-348BD8B84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7571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Imagen que contiene tabla&#10;&#10;Descripción generada automáticamente">
            <a:extLst>
              <a:ext uri="{FF2B5EF4-FFF2-40B4-BE49-F238E27FC236}">
                <a16:creationId xmlns:a16="http://schemas.microsoft.com/office/drawing/2014/main" id="{546A7EA5-AF1F-47A1-9F33-83FD3B7EF1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842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3538198-B1B1-2CBA-95DE-6EC23A7E3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647700"/>
            <a:ext cx="10144125" cy="1042990"/>
          </a:xfrm>
        </p:spPr>
        <p:txBody>
          <a:bodyPr>
            <a:noAutofit/>
          </a:bodyPr>
          <a:lstStyle>
            <a:lvl1pPr>
              <a:defRPr sz="2400" b="0">
                <a:solidFill>
                  <a:srgbClr val="C000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0687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4D0BE1B9-B98C-44CB-BB74-992983540757}"/>
              </a:ext>
            </a:extLst>
          </p:cNvPr>
          <p:cNvGrpSpPr/>
          <p:nvPr userDrawn="1"/>
        </p:nvGrpSpPr>
        <p:grpSpPr>
          <a:xfrm>
            <a:off x="160004" y="139174"/>
            <a:ext cx="854150" cy="983044"/>
            <a:chOff x="1199094" y="1776781"/>
            <a:chExt cx="854150" cy="983044"/>
          </a:xfrm>
        </p:grpSpPr>
        <p:sp>
          <p:nvSpPr>
            <p:cNvPr id="7" name="Triángulo isósceles 6">
              <a:extLst>
                <a:ext uri="{FF2B5EF4-FFF2-40B4-BE49-F238E27FC236}">
                  <a16:creationId xmlns:a16="http://schemas.microsoft.com/office/drawing/2014/main" id="{1E14B450-AE71-44A7-8C3F-B072013F75AF}"/>
                </a:ext>
              </a:extLst>
            </p:cNvPr>
            <p:cNvSpPr/>
            <p:nvPr userDrawn="1"/>
          </p:nvSpPr>
          <p:spPr>
            <a:xfrm rot="5400000">
              <a:off x="1151272" y="1824603"/>
              <a:ext cx="949794" cy="854150"/>
            </a:xfrm>
            <a:prstGeom prst="triangle">
              <a:avLst/>
            </a:prstGeom>
            <a:gradFill flip="none" rotWithShape="1">
              <a:gsLst>
                <a:gs pos="0">
                  <a:srgbClr val="2D6496">
                    <a:shade val="30000"/>
                    <a:satMod val="115000"/>
                  </a:srgbClr>
                </a:gs>
                <a:gs pos="50000">
                  <a:srgbClr val="2D6496">
                    <a:shade val="67500"/>
                    <a:satMod val="115000"/>
                  </a:srgbClr>
                </a:gs>
                <a:gs pos="100000">
                  <a:srgbClr val="2D6496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FB8EDC19-49E2-43B5-87A0-4A30B0C13E97}"/>
                </a:ext>
              </a:extLst>
            </p:cNvPr>
            <p:cNvSpPr/>
            <p:nvPr userDrawn="1"/>
          </p:nvSpPr>
          <p:spPr>
            <a:xfrm rot="5400000">
              <a:off x="1353795" y="2417825"/>
              <a:ext cx="360000" cy="324000"/>
            </a:xfrm>
            <a:prstGeom prst="triangle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96B23288-09D9-49A5-91AD-D2284BEFFFEE}"/>
                </a:ext>
              </a:extLst>
            </p:cNvPr>
            <p:cNvSpPr/>
            <p:nvPr userDrawn="1"/>
          </p:nvSpPr>
          <p:spPr>
            <a:xfrm rot="5400000">
              <a:off x="1623862" y="1891677"/>
              <a:ext cx="360000" cy="360000"/>
            </a:xfrm>
            <a:prstGeom prst="triangle">
              <a:avLst/>
            </a:prstGeom>
            <a:gradFill flip="none" rotWithShape="1">
              <a:gsLst>
                <a:gs pos="0">
                  <a:srgbClr val="C83728">
                    <a:shade val="30000"/>
                    <a:satMod val="115000"/>
                  </a:srgbClr>
                </a:gs>
                <a:gs pos="50000">
                  <a:srgbClr val="C83728">
                    <a:shade val="67500"/>
                    <a:satMod val="115000"/>
                  </a:srgbClr>
                </a:gs>
                <a:gs pos="100000">
                  <a:srgbClr val="C83728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2" name="Triángulo rectángulo 11">
            <a:extLst>
              <a:ext uri="{FF2B5EF4-FFF2-40B4-BE49-F238E27FC236}">
                <a16:creationId xmlns:a16="http://schemas.microsoft.com/office/drawing/2014/main" id="{91B903CD-2A70-415D-863B-0E5824DCCECD}"/>
              </a:ext>
            </a:extLst>
          </p:cNvPr>
          <p:cNvSpPr/>
          <p:nvPr userDrawn="1"/>
        </p:nvSpPr>
        <p:spPr>
          <a:xfrm flipH="1">
            <a:off x="11762507" y="4721629"/>
            <a:ext cx="429491" cy="489224"/>
          </a:xfrm>
          <a:prstGeom prst="rtTriangle">
            <a:avLst/>
          </a:prstGeom>
          <a:solidFill>
            <a:srgbClr val="C83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Triángulo rectángulo 12">
            <a:extLst>
              <a:ext uri="{FF2B5EF4-FFF2-40B4-BE49-F238E27FC236}">
                <a16:creationId xmlns:a16="http://schemas.microsoft.com/office/drawing/2014/main" id="{E6F6CEF1-D2C3-4D6E-BD84-621837935647}"/>
              </a:ext>
            </a:extLst>
          </p:cNvPr>
          <p:cNvSpPr/>
          <p:nvPr userDrawn="1"/>
        </p:nvSpPr>
        <p:spPr>
          <a:xfrm flipH="1">
            <a:off x="10307778" y="5210853"/>
            <a:ext cx="1884220" cy="1647147"/>
          </a:xfrm>
          <a:prstGeom prst="rtTriangle">
            <a:avLst/>
          </a:prstGeom>
          <a:gradFill flip="none" rotWithShape="1">
            <a:gsLst>
              <a:gs pos="0">
                <a:srgbClr val="2D6496">
                  <a:shade val="30000"/>
                  <a:satMod val="115000"/>
                </a:srgbClr>
              </a:gs>
              <a:gs pos="50000">
                <a:srgbClr val="2D6496">
                  <a:shade val="67500"/>
                  <a:satMod val="115000"/>
                </a:srgbClr>
              </a:gs>
              <a:gs pos="100000">
                <a:srgbClr val="2D6496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98546068-5DEC-4B39-87F1-6FB08E0377AD}"/>
              </a:ext>
            </a:extLst>
          </p:cNvPr>
          <p:cNvSpPr/>
          <p:nvPr userDrawn="1"/>
        </p:nvSpPr>
        <p:spPr>
          <a:xfrm>
            <a:off x="10307782" y="5210853"/>
            <a:ext cx="1884218" cy="1647147"/>
          </a:xfrm>
          <a:prstGeom prst="parallelogram">
            <a:avLst>
              <a:gd name="adj" fmla="val 88371"/>
            </a:avLst>
          </a:prstGeom>
          <a:gradFill flip="none" rotWithShape="1">
            <a:gsLst>
              <a:gs pos="0">
                <a:srgbClr val="C83728">
                  <a:shade val="30000"/>
                  <a:satMod val="115000"/>
                </a:srgbClr>
              </a:gs>
              <a:gs pos="50000">
                <a:srgbClr val="C83728">
                  <a:shade val="67500"/>
                  <a:satMod val="115000"/>
                </a:srgbClr>
              </a:gs>
              <a:gs pos="100000">
                <a:srgbClr val="C83728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A39183A5-0789-44E6-A6EE-83377E17FA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0292"/>
          <a:stretch/>
        </p:blipFill>
        <p:spPr>
          <a:xfrm>
            <a:off x="11450780" y="6077224"/>
            <a:ext cx="623454" cy="646544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B238985A-03E5-48BE-B656-0BCC347CB25C}"/>
              </a:ext>
            </a:extLst>
          </p:cNvPr>
          <p:cNvSpPr/>
          <p:nvPr userDrawn="1"/>
        </p:nvSpPr>
        <p:spPr>
          <a:xfrm>
            <a:off x="1081473" y="134232"/>
            <a:ext cx="10926403" cy="9547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Marcador de texto 17">
            <a:extLst>
              <a:ext uri="{FF2B5EF4-FFF2-40B4-BE49-F238E27FC236}">
                <a16:creationId xmlns:a16="http://schemas.microsoft.com/office/drawing/2014/main" id="{59D81D57-EC0E-4FC1-A65F-59941F94F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38694" y="388109"/>
            <a:ext cx="9714611" cy="446982"/>
          </a:xfrm>
        </p:spPr>
        <p:txBody>
          <a:bodyPr anchor="ctr">
            <a:noAutofit/>
          </a:bodyPr>
          <a:lstStyle>
            <a:lvl1pPr marL="0" indent="0">
              <a:buNone/>
              <a:defRPr lang="es-PE" sz="2800" b="1" kern="1200" dirty="0">
                <a:solidFill>
                  <a:srgbClr val="C83728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sz="2800" b="1" kern="1200" dirty="0">
                <a:solidFill>
                  <a:srgbClr val="C83728"/>
                </a:solidFill>
                <a:latin typeface="Franklin Gothic Demi" panose="020B0703020102020204" pitchFamily="34" charset="0"/>
              </a:rPr>
              <a:t>Inserte el título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0565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680D-3658-49F7-8C72-BA2545EE6DCB}" type="datetimeFigureOut">
              <a:rPr lang="es-PE" smtClean="0"/>
              <a:t>12/06/2025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DAE9-1DA1-4CA6-AD19-54845905115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016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ommel.vargas@marcobre.com" TargetMode="External"/><Relationship Id="rId7" Type="http://schemas.openxmlformats.org/officeDocument/2006/relationships/hyperlink" Target="mailto:eduardo.rivero@marcobre.com" TargetMode="External"/><Relationship Id="rId2" Type="http://schemas.openxmlformats.org/officeDocument/2006/relationships/hyperlink" Target="mailto:gustavo.ruiz@marcobr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lberto.terry@marcobre.com" TargetMode="External"/><Relationship Id="rId5" Type="http://schemas.openxmlformats.org/officeDocument/2006/relationships/hyperlink" Target="mailto:reynaldo.roldan@marcobre.com" TargetMode="External"/><Relationship Id="rId4" Type="http://schemas.openxmlformats.org/officeDocument/2006/relationships/hyperlink" Target="mailto:julio.anyosa@marcobr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6206C8-5ECF-46B4-9CDE-8C1506BB5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74" y="2250326"/>
            <a:ext cx="8313026" cy="2550274"/>
          </a:xfrm>
        </p:spPr>
        <p:txBody>
          <a:bodyPr>
            <a:normAutofit lnSpcReduction="10000"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48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INFORME MENSUAL DE GESTIÓN VIAL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48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935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26803-AA86-CC93-A248-9938069CF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21F41B3-2333-2299-CC12-903A0835D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BUENAS PRÁCTICAS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7873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FC0D6-2A89-5A52-CCB8-61E629CAB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PRECISIONES</a:t>
            </a:r>
            <a:endParaRPr lang="es-PE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7EB3E12-E4E2-F4AD-7509-2377BC7AE452}"/>
              </a:ext>
            </a:extLst>
          </p:cNvPr>
          <p:cNvSpPr txBox="1"/>
          <p:nvPr/>
        </p:nvSpPr>
        <p:spPr>
          <a:xfrm>
            <a:off x="676275" y="1502688"/>
            <a:ext cx="111251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información de este reporte es especifica para vehículos de transporte de personal interno y externo (bus, minibús, microbús), transporte de carga en ruta externa (carga general, MATPEL, sobredimensionada) y sus escoltas. </a:t>
            </a:r>
            <a:r>
              <a:rPr lang="es-ES" u="sng" dirty="0"/>
              <a:t>No aplica para la gestión de camionetas y equipos pesados internos</a:t>
            </a:r>
            <a:r>
              <a:rPr lang="es-ES" dirty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La empresa contratista deberá de consolidar la información de sus subcontratistas y remitirlo detallando cada </a:t>
            </a:r>
            <a:r>
              <a:rPr lang="es-ES" dirty="0" err="1"/>
              <a:t>item</a:t>
            </a:r>
            <a:r>
              <a:rPr lang="es-ES" dirty="0"/>
              <a:t> por empresa subcontratista.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El reporte deberá ser enviado como máximo en 07 de cada mes con la información del mes anterior. Se notificarán a las empresas que no cumplan en plazo. El reporte deberá enviarse a su sponsor con copia a:</a:t>
            </a:r>
          </a:p>
          <a:p>
            <a:pPr marL="285750" indent="-285750" algn="just">
              <a:buFontTx/>
              <a:buChar char="-"/>
            </a:pPr>
            <a:r>
              <a:rPr lang="es-ES" dirty="0"/>
              <a:t>Gustavo Ruiz 		</a:t>
            </a:r>
            <a:r>
              <a:rPr lang="es-ES" dirty="0">
                <a:hlinkClick r:id="rId2"/>
              </a:rPr>
              <a:t>gustavo.ruiz@marcobre.com</a:t>
            </a:r>
            <a:r>
              <a:rPr lang="es-ES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es-ES" dirty="0"/>
              <a:t>Rommel Vargas 		</a:t>
            </a:r>
            <a:r>
              <a:rPr lang="es-ES" dirty="0">
                <a:hlinkClick r:id="rId3"/>
              </a:rPr>
              <a:t>rommel.vargas@marcobre.com</a:t>
            </a:r>
            <a:r>
              <a:rPr lang="es-ES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es-ES" dirty="0"/>
              <a:t>Julio Anyosa 		</a:t>
            </a:r>
            <a:r>
              <a:rPr lang="es-ES" dirty="0">
                <a:hlinkClick r:id="rId4"/>
              </a:rPr>
              <a:t>julio.anyosa@marcobre.com</a:t>
            </a:r>
            <a:r>
              <a:rPr lang="es-ES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es-ES" dirty="0"/>
              <a:t>Reynaldo Roldan 	</a:t>
            </a:r>
            <a:r>
              <a:rPr lang="es-ES" dirty="0">
                <a:hlinkClick r:id="rId5"/>
              </a:rPr>
              <a:t>reynaldo.roldan@marcobre.com</a:t>
            </a:r>
            <a:endParaRPr lang="es-ES" dirty="0"/>
          </a:p>
          <a:p>
            <a:pPr marL="285750" indent="-285750" algn="just">
              <a:buFontTx/>
              <a:buChar char="-"/>
            </a:pPr>
            <a:r>
              <a:rPr lang="es-ES" dirty="0"/>
              <a:t>Alberto Terry 		</a:t>
            </a:r>
            <a:r>
              <a:rPr lang="es-ES" dirty="0">
                <a:hlinkClick r:id="rId6"/>
              </a:rPr>
              <a:t>alberto.terry@marcobre.com</a:t>
            </a:r>
            <a:endParaRPr lang="es-ES" dirty="0"/>
          </a:p>
          <a:p>
            <a:pPr marL="285750" indent="-285750" algn="just">
              <a:buFontTx/>
              <a:buChar char="-"/>
            </a:pPr>
            <a:r>
              <a:rPr lang="es-ES" dirty="0"/>
              <a:t>Eduardo Rivero 		</a:t>
            </a:r>
            <a:r>
              <a:rPr lang="es-ES" dirty="0">
                <a:hlinkClick r:id="rId7"/>
              </a:rPr>
              <a:t>eduardo.rivero@marcobre.com</a:t>
            </a:r>
            <a:r>
              <a:rPr lang="es-ES" dirty="0"/>
              <a:t>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De contar con un reporte operativo a su área sponsor, podrá complementarse con esta estructura. (No es necesario ejecutar un reporte adicional).</a:t>
            </a:r>
          </a:p>
        </p:txBody>
      </p:sp>
    </p:spTree>
    <p:extLst>
      <p:ext uri="{BB962C8B-B14F-4D97-AF65-F5344CB8AC3E}">
        <p14:creationId xmlns:p14="http://schemas.microsoft.com/office/powerpoint/2010/main" val="155382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AD08792-35A5-0900-F036-4799C8A1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RESUMEN DEL MES - JUNIO </a:t>
            </a:r>
            <a:endParaRPr lang="es-PE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372D4F-68B7-D99A-293D-F63DC8FAA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9026"/>
              </p:ext>
            </p:extLst>
          </p:nvPr>
        </p:nvGraphicFramePr>
        <p:xfrm>
          <a:off x="1047750" y="1690690"/>
          <a:ext cx="10567691" cy="3337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944321">
                  <a:extLst>
                    <a:ext uri="{9D8B030D-6E8A-4147-A177-3AD203B41FA5}">
                      <a16:colId xmlns:a16="http://schemas.microsoft.com/office/drawing/2014/main" val="2247024628"/>
                    </a:ext>
                  </a:extLst>
                </a:gridCol>
                <a:gridCol w="4623370">
                  <a:extLst>
                    <a:ext uri="{9D8B030D-6E8A-4147-A177-3AD203B41FA5}">
                      <a16:colId xmlns:a16="http://schemas.microsoft.com/office/drawing/2014/main" val="2576622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INDICADOR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RESULTADO</a:t>
                      </a:r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770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DE CONDUCTORES: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2102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DE VEHICULOS TRANSPORTE DE PERSONAL: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80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DE VEHICULOS TRANSPORTE DE CARGA: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566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KILOMETROS RECORRIDOS: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868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DE VECES QUE NO SE LLEGÓ A LAS 6 HORAS DE SUEÑO: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205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ALCOTEST POSITIVO: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02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TOTAL DE MUESTRAS DE ALCOTEST: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7805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NRO. DE LICOS A VENCER EN EL SIGUIENTE MES: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661086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A153037-7B0E-FB22-BF9E-D76AF902A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05729"/>
              </p:ext>
            </p:extLst>
          </p:nvPr>
        </p:nvGraphicFramePr>
        <p:xfrm>
          <a:off x="1047750" y="5329560"/>
          <a:ext cx="10567690" cy="103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670">
                  <a:extLst>
                    <a:ext uri="{9D8B030D-6E8A-4147-A177-3AD203B41FA5}">
                      <a16:colId xmlns:a16="http://schemas.microsoft.com/office/drawing/2014/main" val="563471742"/>
                    </a:ext>
                  </a:extLst>
                </a:gridCol>
                <a:gridCol w="1509670">
                  <a:extLst>
                    <a:ext uri="{9D8B030D-6E8A-4147-A177-3AD203B41FA5}">
                      <a16:colId xmlns:a16="http://schemas.microsoft.com/office/drawing/2014/main" val="2419067326"/>
                    </a:ext>
                  </a:extLst>
                </a:gridCol>
                <a:gridCol w="1509670">
                  <a:extLst>
                    <a:ext uri="{9D8B030D-6E8A-4147-A177-3AD203B41FA5}">
                      <a16:colId xmlns:a16="http://schemas.microsoft.com/office/drawing/2014/main" val="996089349"/>
                    </a:ext>
                  </a:extLst>
                </a:gridCol>
                <a:gridCol w="1509670">
                  <a:extLst>
                    <a:ext uri="{9D8B030D-6E8A-4147-A177-3AD203B41FA5}">
                      <a16:colId xmlns:a16="http://schemas.microsoft.com/office/drawing/2014/main" val="278480321"/>
                    </a:ext>
                  </a:extLst>
                </a:gridCol>
                <a:gridCol w="1509670">
                  <a:extLst>
                    <a:ext uri="{9D8B030D-6E8A-4147-A177-3AD203B41FA5}">
                      <a16:colId xmlns:a16="http://schemas.microsoft.com/office/drawing/2014/main" val="1522711160"/>
                    </a:ext>
                  </a:extLst>
                </a:gridCol>
                <a:gridCol w="1509670">
                  <a:extLst>
                    <a:ext uri="{9D8B030D-6E8A-4147-A177-3AD203B41FA5}">
                      <a16:colId xmlns:a16="http://schemas.microsoft.com/office/drawing/2014/main" val="413745210"/>
                    </a:ext>
                  </a:extLst>
                </a:gridCol>
                <a:gridCol w="1509670">
                  <a:extLst>
                    <a:ext uri="{9D8B030D-6E8A-4147-A177-3AD203B41FA5}">
                      <a16:colId xmlns:a16="http://schemas.microsoft.com/office/drawing/2014/main" val="3457124872"/>
                    </a:ext>
                  </a:extLst>
                </a:gridCol>
              </a:tblGrid>
              <a:tr h="5124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DAÑO A LA PROPIEDAD</a:t>
                      </a:r>
                      <a:endParaRPr lang="es-P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CUASI ACCIDENTES</a:t>
                      </a:r>
                      <a:endParaRPr lang="es-P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PRIMEROS AUXILIOS</a:t>
                      </a:r>
                      <a:endParaRPr lang="es-P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TRATAMIENTO MÉDICO</a:t>
                      </a:r>
                      <a:endParaRPr lang="es-P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ACCIDENTE INCAPACITANTE</a:t>
                      </a:r>
                      <a:endParaRPr lang="es-P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EVENTO PREOCUPANTE</a:t>
                      </a:r>
                      <a:endParaRPr lang="es-P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EVENTO ALTO POTENCIAL</a:t>
                      </a:r>
                      <a:endParaRPr lang="es-P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2576188"/>
                  </a:ext>
                </a:extLst>
              </a:tr>
              <a:tr h="521028"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2800" b="1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290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34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A73C8-7D75-4A0F-AFF0-57F8BDA23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A9C0FDA-040F-960D-E3BB-75305ECF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KPIS PROACTIVOS Y PLANES DE ACCIÓN EJECUTADOS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A14FA95-1BEB-2113-831A-8DF4BDA85F73}"/>
              </a:ext>
            </a:extLst>
          </p:cNvPr>
          <p:cNvSpPr txBox="1"/>
          <p:nvPr/>
        </p:nvSpPr>
        <p:spPr>
          <a:xfrm>
            <a:off x="800100" y="2095500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Considerar los KPIS Proactivos (VCC, OPT, RACI, Inspecciones) específicos a temas viales.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3799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A0F90-3A34-B5CA-5B09-701F5C4B9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D2C37CB-2443-32FB-E06B-71CD85D17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ESTATUS CAPACITACIÓN EN </a:t>
            </a:r>
            <a:br>
              <a:rPr lang="es-ES" dirty="0"/>
            </a:br>
            <a:r>
              <a:rPr lang="es-ES" dirty="0"/>
              <a:t>CONDUCCIÓN SEGURA CON USO DE SIMULADOR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092D858-02AB-A75A-3E2C-63B515E9179E}"/>
              </a:ext>
            </a:extLst>
          </p:cNvPr>
          <p:cNvSpPr txBox="1"/>
          <p:nvPr/>
        </p:nvSpPr>
        <p:spPr>
          <a:xfrm>
            <a:off x="800100" y="2095500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Considerar para todos los conductores aplicables (incluidos escoltas si aplica).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3853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5C8AD-94C6-2B07-0693-7EC407706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64A9DD49-BE32-32B2-506D-B3B63E7A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ALERTAS DE FATIGA 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ADA555-C876-52F9-A921-C4E3749378E9}"/>
              </a:ext>
            </a:extLst>
          </p:cNvPr>
          <p:cNvSpPr txBox="1"/>
          <p:nvPr/>
        </p:nvSpPr>
        <p:spPr>
          <a:xfrm>
            <a:off x="800100" y="2095500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Considerar estadística de alertas de fatiga.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4464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0DAB2-56FB-9F73-A5A5-C4C7E9B72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A75A443-AB62-E744-761B-21DA7049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ALERTAS ADAS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723E50E-A89B-F6D3-B9AC-A632F84C9461}"/>
              </a:ext>
            </a:extLst>
          </p:cNvPr>
          <p:cNvSpPr txBox="1"/>
          <p:nvPr/>
        </p:nvSpPr>
        <p:spPr>
          <a:xfrm>
            <a:off x="800100" y="2095500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Considerar estadística del dispositivo ADAS (salida de carril, frenadas bruscas, alerta colisión, etc.)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6984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5BC0D-77F7-A7EB-423B-461C16955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D2381A27-0482-7F19-334A-EAE0482C9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VISUALIZACIÓN DE VIDEOS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40508C6-7365-9B2F-A0D5-87D62865D6A0}"/>
              </a:ext>
            </a:extLst>
          </p:cNvPr>
          <p:cNvSpPr txBox="1"/>
          <p:nvPr/>
        </p:nvSpPr>
        <p:spPr>
          <a:xfrm>
            <a:off x="800100" y="2095500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Reportar la cantidad y minutos de videos revisados y la estadística del mes de los hallazgos.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196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BA313-8F82-753A-6117-7A325011A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6F616D60-8F68-1C1C-E0DC-7D00D550E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EXCESOS DE VELOCIDAD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F64675B-2A79-B748-C212-86DB588B9447}"/>
              </a:ext>
            </a:extLst>
          </p:cNvPr>
          <p:cNvSpPr txBox="1"/>
          <p:nvPr/>
        </p:nvSpPr>
        <p:spPr>
          <a:xfrm>
            <a:off x="800100" y="2095500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Reporte de excesos de velocidad.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7399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58D1B-CBC4-EC9C-6DD0-159E76479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E05C06F-2BE0-D2FE-2106-624DDE30F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MANTENIMIENTO PREVENTIVO</a:t>
            </a:r>
            <a:endParaRPr lang="es-PE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E34770-3498-5E4F-91FC-534037E0DEBF}"/>
              </a:ext>
            </a:extLst>
          </p:cNvPr>
          <p:cNvSpPr txBox="1"/>
          <p:nvPr/>
        </p:nvSpPr>
        <p:spPr>
          <a:xfrm>
            <a:off x="800100" y="2095500"/>
            <a:ext cx="10144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Reportar la cantidad de mantenimientos ejecutados vs planificados y % cumplimiento del plan de mantenimiento. </a:t>
            </a:r>
          </a:p>
          <a:p>
            <a:r>
              <a:rPr lang="es-ES" dirty="0"/>
              <a:t>Considerar controles o desviaciones en la gestión de neumáticos. </a:t>
            </a:r>
          </a:p>
          <a:p>
            <a:r>
              <a:rPr lang="es-ES" dirty="0"/>
              <a:t>De ejecutar otro tipo de mantenimiento deberá especificarlo.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08828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TEMA REUNIONES RRHH" val="k6L1SkLa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Reuniones RRHH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Reuniones RRHH" id="{078880D0-5DEA-4582-8784-A512DA29FFD1}" vid="{8F2C7606-BD08-45CF-8EC5-2B286722EB3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Reuniones RRHH</Template>
  <TotalTime>8438</TotalTime>
  <Words>445</Words>
  <Application>Microsoft Office PowerPoint</Application>
  <PresentationFormat>Panorámica</PresentationFormat>
  <Paragraphs>52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Franklin Gothic Demi</vt:lpstr>
      <vt:lpstr>Helvetica</vt:lpstr>
      <vt:lpstr>Tema Reuniones RRHH</vt:lpstr>
      <vt:lpstr>Presentación de PowerPoint</vt:lpstr>
      <vt:lpstr>RESUMEN DEL MES - JUNIO </vt:lpstr>
      <vt:lpstr>KPIS PROACTIVOS Y PLANES DE ACCIÓN EJECUTADOS</vt:lpstr>
      <vt:lpstr>ESTATUS CAPACITACIÓN EN  CONDUCCIÓN SEGURA CON USO DE SIMULADOR</vt:lpstr>
      <vt:lpstr>ALERTAS DE FATIGA </vt:lpstr>
      <vt:lpstr>ALERTAS ADAS</vt:lpstr>
      <vt:lpstr>VISUALIZACIÓN DE VIDEOS</vt:lpstr>
      <vt:lpstr>EXCESOS DE VELOCIDAD</vt:lpstr>
      <vt:lpstr>MANTENIMIENTO PREVENTIVO</vt:lpstr>
      <vt:lpstr>BUENAS PRÁCTICAS</vt:lpstr>
      <vt:lpstr>PRECISIONES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Medina</dc:creator>
  <cp:lastModifiedBy>Eduardo Rivero Gomez</cp:lastModifiedBy>
  <cp:revision>139</cp:revision>
  <dcterms:created xsi:type="dcterms:W3CDTF">2020-04-24T13:58:24Z</dcterms:created>
  <dcterms:modified xsi:type="dcterms:W3CDTF">2025-06-12T22:45:20Z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B2EF01E1-8575-43C2-8E3C-6AE27828CC2B</vt:lpwstr>
  </property>
  <property fmtid="{D5CDD505-2E9C-101B-9397-08002B2CF9AE}" pid="3" name="ArticulatePath">
    <vt:lpwstr>Presentacion Safety Share - Marcobre</vt:lpwstr>
  </property>
</Properties>
</file>