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64" r:id="rId2"/>
  </p:sldIdLst>
  <p:sldSz cx="6858000" cy="9906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0FB6E0-D814-43A4-8758-C48193E52DB5}" v="181" dt="2021-05-30T16:11:57.7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26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eves Carolina Pabon Magano" userId="281db8f6-358d-496f-a821-795c3d3dd68e" providerId="ADAL" clId="{940FB6E0-D814-43A4-8758-C48193E52DB5}"/>
    <pc:docChg chg="undo custSel addSld delSld modSld sldOrd modMainMaster modNotesMaster">
      <pc:chgData name="Nieves Carolina Pabon Magano" userId="281db8f6-358d-496f-a821-795c3d3dd68e" providerId="ADAL" clId="{940FB6E0-D814-43A4-8758-C48193E52DB5}" dt="2021-05-30T16:12:27.321" v="958" actId="47"/>
      <pc:docMkLst>
        <pc:docMk/>
      </pc:docMkLst>
      <pc:sldChg chg="addSp delSp modSp del mod">
        <pc:chgData name="Nieves Carolina Pabon Magano" userId="281db8f6-358d-496f-a821-795c3d3dd68e" providerId="ADAL" clId="{940FB6E0-D814-43A4-8758-C48193E52DB5}" dt="2021-04-22T13:03:32.981" v="279" actId="47"/>
        <pc:sldMkLst>
          <pc:docMk/>
          <pc:sldMk cId="2569851875" sldId="256"/>
        </pc:sldMkLst>
        <pc:spChg chg="add del mod">
          <ac:chgData name="Nieves Carolina Pabon Magano" userId="281db8f6-358d-496f-a821-795c3d3dd68e" providerId="ADAL" clId="{940FB6E0-D814-43A4-8758-C48193E52DB5}" dt="2021-04-19T15:36:30.238" v="256" actId="478"/>
          <ac:spMkLst>
            <pc:docMk/>
            <pc:sldMk cId="2569851875" sldId="256"/>
            <ac:spMk id="3" creationId="{D1B9CDB6-D89E-4220-8F65-BEA045FAC1C9}"/>
          </ac:spMkLst>
        </pc:spChg>
        <pc:spChg chg="del">
          <ac:chgData name="Nieves Carolina Pabon Magano" userId="281db8f6-358d-496f-a821-795c3d3dd68e" providerId="ADAL" clId="{940FB6E0-D814-43A4-8758-C48193E52DB5}" dt="2021-04-19T15:22:38.801" v="180" actId="478"/>
          <ac:spMkLst>
            <pc:docMk/>
            <pc:sldMk cId="2569851875" sldId="256"/>
            <ac:spMk id="5" creationId="{10A1EB8E-ACDF-4208-A1C0-AAE0CECE923B}"/>
          </ac:spMkLst>
        </pc:spChg>
        <pc:spChg chg="add del mod">
          <ac:chgData name="Nieves Carolina Pabon Magano" userId="281db8f6-358d-496f-a821-795c3d3dd68e" providerId="ADAL" clId="{940FB6E0-D814-43A4-8758-C48193E52DB5}" dt="2021-03-26T22:18:28.082" v="46"/>
          <ac:spMkLst>
            <pc:docMk/>
            <pc:sldMk cId="2569851875" sldId="256"/>
            <ac:spMk id="5" creationId="{FE5C7301-F744-43A2-9B34-643800F0F14F}"/>
          </ac:spMkLst>
        </pc:spChg>
        <pc:spChg chg="add del mod">
          <ac:chgData name="Nieves Carolina Pabon Magano" userId="281db8f6-358d-496f-a821-795c3d3dd68e" providerId="ADAL" clId="{940FB6E0-D814-43A4-8758-C48193E52DB5}" dt="2021-03-26T22:18:28.082" v="46"/>
          <ac:spMkLst>
            <pc:docMk/>
            <pc:sldMk cId="2569851875" sldId="256"/>
            <ac:spMk id="6" creationId="{B99CE6ED-549F-4BCA-ABA8-E09D6735F404}"/>
          </ac:spMkLst>
        </pc:spChg>
        <pc:spChg chg="del">
          <ac:chgData name="Nieves Carolina Pabon Magano" userId="281db8f6-358d-496f-a821-795c3d3dd68e" providerId="ADAL" clId="{940FB6E0-D814-43A4-8758-C48193E52DB5}" dt="2021-04-19T15:22:18.039" v="172" actId="478"/>
          <ac:spMkLst>
            <pc:docMk/>
            <pc:sldMk cId="2569851875" sldId="256"/>
            <ac:spMk id="8" creationId="{540A948F-FBEC-42F4-BE65-152187B58DD3}"/>
          </ac:spMkLst>
        </pc:spChg>
        <pc:spChg chg="add mod">
          <ac:chgData name="Nieves Carolina Pabon Magano" userId="281db8f6-358d-496f-a821-795c3d3dd68e" providerId="ADAL" clId="{940FB6E0-D814-43A4-8758-C48193E52DB5}" dt="2021-04-20T20:03:39.874" v="272"/>
          <ac:spMkLst>
            <pc:docMk/>
            <pc:sldMk cId="2569851875" sldId="256"/>
            <ac:spMk id="9" creationId="{5B462745-02FD-4A2C-A4F8-54E7A84B7058}"/>
          </ac:spMkLst>
        </pc:spChg>
        <pc:spChg chg="add mod">
          <ac:chgData name="Nieves Carolina Pabon Magano" userId="281db8f6-358d-496f-a821-795c3d3dd68e" providerId="ADAL" clId="{940FB6E0-D814-43A4-8758-C48193E52DB5}" dt="2021-03-26T22:19:31.058" v="64" actId="122"/>
          <ac:spMkLst>
            <pc:docMk/>
            <pc:sldMk cId="2569851875" sldId="256"/>
            <ac:spMk id="9" creationId="{FD2F82CF-A2FE-42FC-8CF5-23E70F65D004}"/>
          </ac:spMkLst>
        </pc:spChg>
        <pc:spChg chg="add mod">
          <ac:chgData name="Nieves Carolina Pabon Magano" userId="281db8f6-358d-496f-a821-795c3d3dd68e" providerId="ADAL" clId="{940FB6E0-D814-43A4-8758-C48193E52DB5}" dt="2021-03-26T22:20:00.920" v="73" actId="1076"/>
          <ac:spMkLst>
            <pc:docMk/>
            <pc:sldMk cId="2569851875" sldId="256"/>
            <ac:spMk id="10" creationId="{63E579FE-CC2E-49C4-9867-A11F0CBA4767}"/>
          </ac:spMkLst>
        </pc:spChg>
        <pc:graphicFrameChg chg="add del mod">
          <ac:chgData name="Nieves Carolina Pabon Magano" userId="281db8f6-358d-496f-a821-795c3d3dd68e" providerId="ADAL" clId="{940FB6E0-D814-43A4-8758-C48193E52DB5}" dt="2021-03-26T22:18:28.082" v="46"/>
          <ac:graphicFrameMkLst>
            <pc:docMk/>
            <pc:sldMk cId="2569851875" sldId="256"/>
            <ac:graphicFrameMk id="4" creationId="{2EAE44C9-F28D-4CF2-9C77-6F2FAE045494}"/>
          </ac:graphicFrameMkLst>
        </pc:graphicFrameChg>
        <pc:graphicFrameChg chg="del">
          <ac:chgData name="Nieves Carolina Pabon Magano" userId="281db8f6-358d-496f-a821-795c3d3dd68e" providerId="ADAL" clId="{940FB6E0-D814-43A4-8758-C48193E52DB5}" dt="2021-04-19T15:22:18.039" v="172" actId="478"/>
          <ac:graphicFrameMkLst>
            <pc:docMk/>
            <pc:sldMk cId="2569851875" sldId="256"/>
            <ac:graphicFrameMk id="7" creationId="{44B3F9C0-6B12-471D-93A9-AD9CD5DDE3FE}"/>
          </ac:graphicFrameMkLst>
        </pc:graphicFrameChg>
        <pc:graphicFrameChg chg="add mod modGraphic">
          <ac:chgData name="Nieves Carolina Pabon Magano" userId="281db8f6-358d-496f-a821-795c3d3dd68e" providerId="ADAL" clId="{940FB6E0-D814-43A4-8758-C48193E52DB5}" dt="2021-03-26T22:22:35.187" v="80" actId="14100"/>
          <ac:graphicFrameMkLst>
            <pc:docMk/>
            <pc:sldMk cId="2569851875" sldId="256"/>
            <ac:graphicFrameMk id="11" creationId="{8802ABD5-694F-49DE-959D-C8FFB34F6353}"/>
          </ac:graphicFrameMkLst>
        </pc:graphicFrameChg>
        <pc:picChg chg="add mod modCrop">
          <ac:chgData name="Nieves Carolina Pabon Magano" userId="281db8f6-358d-496f-a821-795c3d3dd68e" providerId="ADAL" clId="{940FB6E0-D814-43A4-8758-C48193E52DB5}" dt="2021-04-20T20:03:39.874" v="272"/>
          <ac:picMkLst>
            <pc:docMk/>
            <pc:sldMk cId="2569851875" sldId="256"/>
            <ac:picMk id="2" creationId="{05093983-4DFC-4DA6-9002-BC8B6CE454A1}"/>
          </ac:picMkLst>
        </pc:picChg>
        <pc:picChg chg="add del mod">
          <ac:chgData name="Nieves Carolina Pabon Magano" userId="281db8f6-358d-496f-a821-795c3d3dd68e" providerId="ADAL" clId="{940FB6E0-D814-43A4-8758-C48193E52DB5}" dt="2021-03-26T22:21:56.042" v="77" actId="478"/>
          <ac:picMkLst>
            <pc:docMk/>
            <pc:sldMk cId="2569851875" sldId="256"/>
            <ac:picMk id="2" creationId="{5C5CD3D5-E1D8-411C-9DA1-5AAED327B348}"/>
          </ac:picMkLst>
        </pc:picChg>
        <pc:picChg chg="add del">
          <ac:chgData name="Nieves Carolina Pabon Magano" userId="281db8f6-358d-496f-a821-795c3d3dd68e" providerId="ADAL" clId="{940FB6E0-D814-43A4-8758-C48193E52DB5}" dt="2021-03-26T22:19:35.097" v="65" actId="478"/>
          <ac:picMkLst>
            <pc:docMk/>
            <pc:sldMk cId="2569851875" sldId="256"/>
            <ac:picMk id="3" creationId="{821EFFEC-C2CC-4A40-A8E0-D7402ADA210D}"/>
          </ac:picMkLst>
        </pc:picChg>
        <pc:picChg chg="del">
          <ac:chgData name="Nieves Carolina Pabon Magano" userId="281db8f6-358d-496f-a821-795c3d3dd68e" providerId="ADAL" clId="{940FB6E0-D814-43A4-8758-C48193E52DB5}" dt="2021-03-25T13:23:15.850" v="0" actId="478"/>
          <ac:picMkLst>
            <pc:docMk/>
            <pc:sldMk cId="2569851875" sldId="256"/>
            <ac:picMk id="4" creationId="{7D69C8FA-EFBB-469A-8E20-79ADC8BD98A3}"/>
          </ac:picMkLst>
        </pc:picChg>
        <pc:picChg chg="del">
          <ac:chgData name="Nieves Carolina Pabon Magano" userId="281db8f6-358d-496f-a821-795c3d3dd68e" providerId="ADAL" clId="{940FB6E0-D814-43A4-8758-C48193E52DB5}" dt="2021-03-25T13:39:54.529" v="13" actId="478"/>
          <ac:picMkLst>
            <pc:docMk/>
            <pc:sldMk cId="2569851875" sldId="256"/>
            <ac:picMk id="5" creationId="{15A62406-C282-43BF-BA53-BFC8339589D9}"/>
          </ac:picMkLst>
        </pc:picChg>
        <pc:picChg chg="del">
          <ac:chgData name="Nieves Carolina Pabon Magano" userId="281db8f6-358d-496f-a821-795c3d3dd68e" providerId="ADAL" clId="{940FB6E0-D814-43A4-8758-C48193E52DB5}" dt="2021-03-25T13:23:17.005" v="1" actId="478"/>
          <ac:picMkLst>
            <pc:docMk/>
            <pc:sldMk cId="2569851875" sldId="256"/>
            <ac:picMk id="6" creationId="{0662D4E3-C43B-4420-9791-C75EDACAC4A8}"/>
          </ac:picMkLst>
        </pc:picChg>
        <pc:picChg chg="del">
          <ac:chgData name="Nieves Carolina Pabon Magano" userId="281db8f6-358d-496f-a821-795c3d3dd68e" providerId="ADAL" clId="{940FB6E0-D814-43A4-8758-C48193E52DB5}" dt="2021-04-19T15:22:18.039" v="172" actId="478"/>
          <ac:picMkLst>
            <pc:docMk/>
            <pc:sldMk cId="2569851875" sldId="256"/>
            <ac:picMk id="6" creationId="{DE62C92C-CDAF-4DCC-A168-437AB026B896}"/>
          </ac:picMkLst>
        </pc:picChg>
        <pc:picChg chg="add del mod">
          <ac:chgData name="Nieves Carolina Pabon Magano" userId="281db8f6-358d-496f-a821-795c3d3dd68e" providerId="ADAL" clId="{940FB6E0-D814-43A4-8758-C48193E52DB5}" dt="2021-03-26T22:17:20.991" v="21" actId="478"/>
          <ac:picMkLst>
            <pc:docMk/>
            <pc:sldMk cId="2569851875" sldId="256"/>
            <ac:picMk id="7" creationId="{BBDA9221-11BC-4956-8960-EA15DE591D00}"/>
          </ac:picMkLst>
        </pc:picChg>
        <pc:picChg chg="add del mod">
          <ac:chgData name="Nieves Carolina Pabon Magano" userId="281db8f6-358d-496f-a821-795c3d3dd68e" providerId="ADAL" clId="{940FB6E0-D814-43A4-8758-C48193E52DB5}" dt="2021-03-26T22:17:22.395" v="22" actId="478"/>
          <ac:picMkLst>
            <pc:docMk/>
            <pc:sldMk cId="2569851875" sldId="256"/>
            <ac:picMk id="8" creationId="{18434648-3222-4176-A89E-5FFBFF1DFC74}"/>
          </ac:picMkLst>
        </pc:picChg>
      </pc:sldChg>
      <pc:sldChg chg="del">
        <pc:chgData name="Nieves Carolina Pabon Magano" userId="281db8f6-358d-496f-a821-795c3d3dd68e" providerId="ADAL" clId="{940FB6E0-D814-43A4-8758-C48193E52DB5}" dt="2021-03-26T22:17:27.942" v="23" actId="47"/>
        <pc:sldMkLst>
          <pc:docMk/>
          <pc:sldMk cId="2370671986" sldId="257"/>
        </pc:sldMkLst>
      </pc:sldChg>
      <pc:sldChg chg="modSp add del">
        <pc:chgData name="Nieves Carolina Pabon Magano" userId="281db8f6-358d-496f-a821-795c3d3dd68e" providerId="ADAL" clId="{940FB6E0-D814-43A4-8758-C48193E52DB5}" dt="2021-04-19T15:22:22.919" v="174"/>
        <pc:sldMkLst>
          <pc:docMk/>
          <pc:sldMk cId="3016416416" sldId="257"/>
        </pc:sldMkLst>
        <pc:graphicFrameChg chg="mod">
          <ac:chgData name="Nieves Carolina Pabon Magano" userId="281db8f6-358d-496f-a821-795c3d3dd68e" providerId="ADAL" clId="{940FB6E0-D814-43A4-8758-C48193E52DB5}" dt="2021-04-19T15:22:18.915" v="173"/>
          <ac:graphicFrameMkLst>
            <pc:docMk/>
            <pc:sldMk cId="3016416416" sldId="257"/>
            <ac:graphicFrameMk id="4" creationId="{00000000-0000-0000-0000-000000000000}"/>
          </ac:graphicFrameMkLst>
        </pc:graphicFrameChg>
      </pc:sldChg>
      <pc:sldChg chg="addSp delSp modSp del mod">
        <pc:chgData name="Nieves Carolina Pabon Magano" userId="281db8f6-358d-496f-a821-795c3d3dd68e" providerId="ADAL" clId="{940FB6E0-D814-43A4-8758-C48193E52DB5}" dt="2021-04-26T16:08:24.116" v="504" actId="47"/>
        <pc:sldMkLst>
          <pc:docMk/>
          <pc:sldMk cId="3059032219" sldId="258"/>
        </pc:sldMkLst>
        <pc:spChg chg="add mod">
          <ac:chgData name="Nieves Carolina Pabon Magano" userId="281db8f6-358d-496f-a821-795c3d3dd68e" providerId="ADAL" clId="{940FB6E0-D814-43A4-8758-C48193E52DB5}" dt="2021-03-26T22:23:25.985" v="86" actId="1076"/>
          <ac:spMkLst>
            <pc:docMk/>
            <pc:sldMk cId="3059032219" sldId="258"/>
            <ac:spMk id="8" creationId="{0C461913-D4DA-4759-A81A-F6CD6CDB67C0}"/>
          </ac:spMkLst>
        </pc:spChg>
        <pc:spChg chg="add mod">
          <ac:chgData name="Nieves Carolina Pabon Magano" userId="281db8f6-358d-496f-a821-795c3d3dd68e" providerId="ADAL" clId="{940FB6E0-D814-43A4-8758-C48193E52DB5}" dt="2021-03-26T22:23:18.883" v="84"/>
          <ac:spMkLst>
            <pc:docMk/>
            <pc:sldMk cId="3059032219" sldId="258"/>
            <ac:spMk id="9" creationId="{3D80173C-D4B4-4A34-A553-4EFEDA5E864B}"/>
          </ac:spMkLst>
        </pc:spChg>
        <pc:spChg chg="del">
          <ac:chgData name="Nieves Carolina Pabon Magano" userId="281db8f6-358d-496f-a821-795c3d3dd68e" providerId="ADAL" clId="{940FB6E0-D814-43A4-8758-C48193E52DB5}" dt="2021-04-19T20:16:45.236" v="263" actId="478"/>
          <ac:spMkLst>
            <pc:docMk/>
            <pc:sldMk cId="3059032219" sldId="258"/>
            <ac:spMk id="11" creationId="{E4ACACBB-B5E1-46F8-A4A6-97CC652AC0F9}"/>
          </ac:spMkLst>
        </pc:spChg>
        <pc:spChg chg="del">
          <ac:chgData name="Nieves Carolina Pabon Magano" userId="281db8f6-358d-496f-a821-795c3d3dd68e" providerId="ADAL" clId="{940FB6E0-D814-43A4-8758-C48193E52DB5}" dt="2021-04-19T20:16:35.830" v="259" actId="478"/>
          <ac:spMkLst>
            <pc:docMk/>
            <pc:sldMk cId="3059032219" sldId="258"/>
            <ac:spMk id="12" creationId="{AE2B7F0A-548D-4ABE-AE6C-0875F9700FBE}"/>
          </ac:spMkLst>
        </pc:spChg>
        <pc:graphicFrameChg chg="add del mod">
          <ac:chgData name="Nieves Carolina Pabon Magano" userId="281db8f6-358d-496f-a821-795c3d3dd68e" providerId="ADAL" clId="{940FB6E0-D814-43A4-8758-C48193E52DB5}" dt="2021-03-26T22:23:02.712" v="82"/>
          <ac:graphicFrameMkLst>
            <pc:docMk/>
            <pc:sldMk cId="3059032219" sldId="258"/>
            <ac:graphicFrameMk id="5" creationId="{23EB40C0-445D-4AAD-BA6D-3FFC020F1B84}"/>
          </ac:graphicFrameMkLst>
        </pc:graphicFrameChg>
        <pc:graphicFrameChg chg="del">
          <ac:chgData name="Nieves Carolina Pabon Magano" userId="281db8f6-358d-496f-a821-795c3d3dd68e" providerId="ADAL" clId="{940FB6E0-D814-43A4-8758-C48193E52DB5}" dt="2021-04-19T20:16:35.830" v="259" actId="478"/>
          <ac:graphicFrameMkLst>
            <pc:docMk/>
            <pc:sldMk cId="3059032219" sldId="258"/>
            <ac:graphicFrameMk id="14" creationId="{F9E6B208-D121-4A81-AAC6-EC4236A0F3C5}"/>
          </ac:graphicFrameMkLst>
        </pc:graphicFrameChg>
        <pc:picChg chg="add mod">
          <ac:chgData name="Nieves Carolina Pabon Magano" userId="281db8f6-358d-496f-a821-795c3d3dd68e" providerId="ADAL" clId="{940FB6E0-D814-43A4-8758-C48193E52DB5}" dt="2021-03-26T22:23:22.227" v="85" actId="1076"/>
          <ac:picMkLst>
            <pc:docMk/>
            <pc:sldMk cId="3059032219" sldId="258"/>
            <ac:picMk id="2" creationId="{075887B0-E7CC-447E-AFFD-0DF34E1DDF1A}"/>
          </ac:picMkLst>
        </pc:picChg>
        <pc:picChg chg="add mod modCrop">
          <ac:chgData name="Nieves Carolina Pabon Magano" userId="281db8f6-358d-496f-a821-795c3d3dd68e" providerId="ADAL" clId="{940FB6E0-D814-43A4-8758-C48193E52DB5}" dt="2021-04-20T20:03:39.874" v="272"/>
          <ac:picMkLst>
            <pc:docMk/>
            <pc:sldMk cId="3059032219" sldId="258"/>
            <ac:picMk id="2" creationId="{92F47E69-9A46-47BC-A824-EE02B49A4413}"/>
          </ac:picMkLst>
        </pc:picChg>
        <pc:picChg chg="del">
          <ac:chgData name="Nieves Carolina Pabon Magano" userId="281db8f6-358d-496f-a821-795c3d3dd68e" providerId="ADAL" clId="{940FB6E0-D814-43A4-8758-C48193E52DB5}" dt="2021-03-26T22:17:30.387" v="24" actId="478"/>
          <ac:picMkLst>
            <pc:docMk/>
            <pc:sldMk cId="3059032219" sldId="258"/>
            <ac:picMk id="4" creationId="{A0A23CD1-BAE6-4952-9B5C-699F52DF14FD}"/>
          </ac:picMkLst>
        </pc:picChg>
        <pc:picChg chg="del">
          <ac:chgData name="Nieves Carolina Pabon Magano" userId="281db8f6-358d-496f-a821-795c3d3dd68e" providerId="ADAL" clId="{940FB6E0-D814-43A4-8758-C48193E52DB5}" dt="2021-03-26T22:17:32.224" v="26" actId="478"/>
          <ac:picMkLst>
            <pc:docMk/>
            <pc:sldMk cId="3059032219" sldId="258"/>
            <ac:picMk id="6" creationId="{8B6860A3-7367-4624-9D0A-1CDA88C78C75}"/>
          </ac:picMkLst>
        </pc:picChg>
        <pc:picChg chg="del">
          <ac:chgData name="Nieves Carolina Pabon Magano" userId="281db8f6-358d-496f-a821-795c3d3dd68e" providerId="ADAL" clId="{940FB6E0-D814-43A4-8758-C48193E52DB5}" dt="2021-03-26T22:17:31.389" v="25" actId="478"/>
          <ac:picMkLst>
            <pc:docMk/>
            <pc:sldMk cId="3059032219" sldId="258"/>
            <ac:picMk id="7" creationId="{12158CE1-404B-4142-B90D-30044EAAD1E2}"/>
          </ac:picMkLst>
        </pc:picChg>
        <pc:picChg chg="del">
          <ac:chgData name="Nieves Carolina Pabon Magano" userId="281db8f6-358d-496f-a821-795c3d3dd68e" providerId="ADAL" clId="{940FB6E0-D814-43A4-8758-C48193E52DB5}" dt="2021-04-19T20:16:35.830" v="259" actId="478"/>
          <ac:picMkLst>
            <pc:docMk/>
            <pc:sldMk cId="3059032219" sldId="258"/>
            <ac:picMk id="13" creationId="{88B2BBD8-5E16-404C-86A1-846DC1339922}"/>
          </ac:picMkLst>
        </pc:picChg>
      </pc:sldChg>
      <pc:sldChg chg="addSp delSp modSp del mod">
        <pc:chgData name="Nieves Carolina Pabon Magano" userId="281db8f6-358d-496f-a821-795c3d3dd68e" providerId="ADAL" clId="{940FB6E0-D814-43A4-8758-C48193E52DB5}" dt="2021-05-16T22:00:34.506" v="925" actId="47"/>
        <pc:sldMkLst>
          <pc:docMk/>
          <pc:sldMk cId="2316166452" sldId="259"/>
        </pc:sldMkLst>
        <pc:spChg chg="del">
          <ac:chgData name="Nieves Carolina Pabon Magano" userId="281db8f6-358d-496f-a821-795c3d3dd68e" providerId="ADAL" clId="{940FB6E0-D814-43A4-8758-C48193E52DB5}" dt="2021-05-11T20:14:38.986" v="691" actId="478"/>
          <ac:spMkLst>
            <pc:docMk/>
            <pc:sldMk cId="2316166452" sldId="259"/>
            <ac:spMk id="4" creationId="{0D24A83E-95F2-40BB-AED7-5B8B3EBC7FB4}"/>
          </ac:spMkLst>
        </pc:spChg>
        <pc:spChg chg="add del mod">
          <ac:chgData name="Nieves Carolina Pabon Magano" userId="281db8f6-358d-496f-a821-795c3d3dd68e" providerId="ADAL" clId="{940FB6E0-D814-43A4-8758-C48193E52DB5}" dt="2021-04-26T16:09:38.911" v="521"/>
          <ac:spMkLst>
            <pc:docMk/>
            <pc:sldMk cId="2316166452" sldId="259"/>
            <ac:spMk id="4" creationId="{D8ECC480-AC6D-46B8-B22F-6B7D5CBAECBB}"/>
          </ac:spMkLst>
        </pc:spChg>
        <pc:spChg chg="add del mod">
          <ac:chgData name="Nieves Carolina Pabon Magano" userId="281db8f6-358d-496f-a821-795c3d3dd68e" providerId="ADAL" clId="{940FB6E0-D814-43A4-8758-C48193E52DB5}" dt="2021-05-11T20:14:58.509" v="695"/>
          <ac:spMkLst>
            <pc:docMk/>
            <pc:sldMk cId="2316166452" sldId="259"/>
            <ac:spMk id="5" creationId="{5D5E2899-BDA4-4923-A9D9-34C928AFAAC7}"/>
          </ac:spMkLst>
        </pc:spChg>
        <pc:spChg chg="del">
          <ac:chgData name="Nieves Carolina Pabon Magano" userId="281db8f6-358d-496f-a821-795c3d3dd68e" providerId="ADAL" clId="{940FB6E0-D814-43A4-8758-C48193E52DB5}" dt="2021-04-20T20:03:17.766" v="270" actId="478"/>
          <ac:spMkLst>
            <pc:docMk/>
            <pc:sldMk cId="2316166452" sldId="259"/>
            <ac:spMk id="5" creationId="{65533787-692B-47D1-BAA3-14A41800CFC9}"/>
          </ac:spMkLst>
        </pc:spChg>
        <pc:spChg chg="add mod">
          <ac:chgData name="Nieves Carolina Pabon Magano" userId="281db8f6-358d-496f-a821-795c3d3dd68e" providerId="ADAL" clId="{940FB6E0-D814-43A4-8758-C48193E52DB5}" dt="2021-05-11T20:15:14.866" v="711" actId="1036"/>
          <ac:spMkLst>
            <pc:docMk/>
            <pc:sldMk cId="2316166452" sldId="259"/>
            <ac:spMk id="6" creationId="{F29C37D7-134C-4BAE-9D29-65222A7F7735}"/>
          </ac:spMkLst>
        </pc:spChg>
        <pc:spChg chg="add mod">
          <ac:chgData name="Nieves Carolina Pabon Magano" userId="281db8f6-358d-496f-a821-795c3d3dd68e" providerId="ADAL" clId="{940FB6E0-D814-43A4-8758-C48193E52DB5}" dt="2021-04-26T16:10:00.794" v="529" actId="122"/>
          <ac:spMkLst>
            <pc:docMk/>
            <pc:sldMk cId="2316166452" sldId="259"/>
            <ac:spMk id="7" creationId="{0102DADD-5623-4750-A93E-28030C8E2AAF}"/>
          </ac:spMkLst>
        </pc:spChg>
        <pc:spChg chg="add mod">
          <ac:chgData name="Nieves Carolina Pabon Magano" userId="281db8f6-358d-496f-a821-795c3d3dd68e" providerId="ADAL" clId="{940FB6E0-D814-43A4-8758-C48193E52DB5}" dt="2021-03-26T22:24:18.740" v="93" actId="1076"/>
          <ac:spMkLst>
            <pc:docMk/>
            <pc:sldMk cId="2316166452" sldId="259"/>
            <ac:spMk id="8" creationId="{FC00388F-0433-4143-AEA4-2900556C6724}"/>
          </ac:spMkLst>
        </pc:spChg>
        <pc:spChg chg="add mod">
          <ac:chgData name="Nieves Carolina Pabon Magano" userId="281db8f6-358d-496f-a821-795c3d3dd68e" providerId="ADAL" clId="{940FB6E0-D814-43A4-8758-C48193E52DB5}" dt="2021-03-26T22:24:16.605" v="92" actId="1076"/>
          <ac:spMkLst>
            <pc:docMk/>
            <pc:sldMk cId="2316166452" sldId="259"/>
            <ac:spMk id="9" creationId="{6A2A75D4-38FC-48BB-BDBA-44913B5F365E}"/>
          </ac:spMkLst>
        </pc:spChg>
        <pc:graphicFrameChg chg="add del mod">
          <ac:chgData name="Nieves Carolina Pabon Magano" userId="281db8f6-358d-496f-a821-795c3d3dd68e" providerId="ADAL" clId="{940FB6E0-D814-43A4-8758-C48193E52DB5}" dt="2021-04-26T16:09:38.911" v="521"/>
          <ac:graphicFrameMkLst>
            <pc:docMk/>
            <pc:sldMk cId="2316166452" sldId="259"/>
            <ac:graphicFrameMk id="3" creationId="{70FF1D81-8F42-4A48-8BF7-72AA3350CB21}"/>
          </ac:graphicFrameMkLst>
        </pc:graphicFrameChg>
        <pc:graphicFrameChg chg="add del mod">
          <ac:chgData name="Nieves Carolina Pabon Magano" userId="281db8f6-358d-496f-a821-795c3d3dd68e" providerId="ADAL" clId="{940FB6E0-D814-43A4-8758-C48193E52DB5}" dt="2021-05-11T20:14:58.509" v="695"/>
          <ac:graphicFrameMkLst>
            <pc:docMk/>
            <pc:sldMk cId="2316166452" sldId="259"/>
            <ac:graphicFrameMk id="3" creationId="{E3A96C1F-BBBE-41EC-BC2D-679C94E384A1}"/>
          </ac:graphicFrameMkLst>
        </pc:graphicFrameChg>
        <pc:graphicFrameChg chg="add del mod">
          <ac:chgData name="Nieves Carolina Pabon Magano" userId="281db8f6-358d-496f-a821-795c3d3dd68e" providerId="ADAL" clId="{940FB6E0-D814-43A4-8758-C48193E52DB5}" dt="2021-03-26T22:23:59.517" v="88"/>
          <ac:graphicFrameMkLst>
            <pc:docMk/>
            <pc:sldMk cId="2316166452" sldId="259"/>
            <ac:graphicFrameMk id="5" creationId="{E525B5E3-813C-41F6-9E24-7C153C3F00A5}"/>
          </ac:graphicFrameMkLst>
        </pc:graphicFrameChg>
        <pc:graphicFrameChg chg="del">
          <ac:chgData name="Nieves Carolina Pabon Magano" userId="281db8f6-358d-496f-a821-795c3d3dd68e" providerId="ADAL" clId="{940FB6E0-D814-43A4-8758-C48193E52DB5}" dt="2021-04-20T20:03:17.766" v="270" actId="478"/>
          <ac:graphicFrameMkLst>
            <pc:docMk/>
            <pc:sldMk cId="2316166452" sldId="259"/>
            <ac:graphicFrameMk id="7" creationId="{5BCBA2A5-6BBE-4A7F-97A5-6BD3C8DDE517}"/>
          </ac:graphicFrameMkLst>
        </pc:graphicFrameChg>
        <pc:picChg chg="add del mod">
          <ac:chgData name="Nieves Carolina Pabon Magano" userId="281db8f6-358d-496f-a821-795c3d3dd68e" providerId="ADAL" clId="{940FB6E0-D814-43A4-8758-C48193E52DB5}" dt="2021-05-11T15:41:11.189" v="668" actId="478"/>
          <ac:picMkLst>
            <pc:docMk/>
            <pc:sldMk cId="2316166452" sldId="259"/>
            <ac:picMk id="2" creationId="{5380E620-A684-4E6B-A181-D846BB7DC045}"/>
          </ac:picMkLst>
        </pc:picChg>
        <pc:picChg chg="del">
          <ac:chgData name="Nieves Carolina Pabon Magano" userId="281db8f6-358d-496f-a821-795c3d3dd68e" providerId="ADAL" clId="{940FB6E0-D814-43A4-8758-C48193E52DB5}" dt="2021-03-26T22:17:33.773" v="27" actId="478"/>
          <ac:picMkLst>
            <pc:docMk/>
            <pc:sldMk cId="2316166452" sldId="259"/>
            <ac:picMk id="2" creationId="{6D219458-6E68-497E-890D-43AB3AF987AA}"/>
          </ac:picMkLst>
        </pc:picChg>
        <pc:picChg chg="add mod">
          <ac:chgData name="Nieves Carolina Pabon Magano" userId="281db8f6-358d-496f-a821-795c3d3dd68e" providerId="ADAL" clId="{940FB6E0-D814-43A4-8758-C48193E52DB5}" dt="2021-05-11T20:15:04.963" v="699" actId="1076"/>
          <ac:picMkLst>
            <pc:docMk/>
            <pc:sldMk cId="2316166452" sldId="259"/>
            <ac:picMk id="2" creationId="{A9DADCBE-A1A6-4BE4-AE4F-117385584205}"/>
          </ac:picMkLst>
        </pc:picChg>
        <pc:picChg chg="add">
          <ac:chgData name="Nieves Carolina Pabon Magano" userId="281db8f6-358d-496f-a821-795c3d3dd68e" providerId="ADAL" clId="{940FB6E0-D814-43A4-8758-C48193E52DB5}" dt="2021-03-26T22:23:59.617" v="89"/>
          <ac:picMkLst>
            <pc:docMk/>
            <pc:sldMk cId="2316166452" sldId="259"/>
            <ac:picMk id="3" creationId="{BED89877-8B07-4EB0-B8B6-4F98AF052ADA}"/>
          </ac:picMkLst>
        </pc:picChg>
        <pc:picChg chg="del mod">
          <ac:chgData name="Nieves Carolina Pabon Magano" userId="281db8f6-358d-496f-a821-795c3d3dd68e" providerId="ADAL" clId="{940FB6E0-D814-43A4-8758-C48193E52DB5}" dt="2021-04-26T16:08:27.058" v="505" actId="478"/>
          <ac:picMkLst>
            <pc:docMk/>
            <pc:sldMk cId="2316166452" sldId="259"/>
            <ac:picMk id="6" creationId="{2A0FF731-C185-4E12-850F-C91D3A95AA5D}"/>
          </ac:picMkLst>
        </pc:picChg>
        <pc:picChg chg="del">
          <ac:chgData name="Nieves Carolina Pabon Magano" userId="281db8f6-358d-496f-a821-795c3d3dd68e" providerId="ADAL" clId="{940FB6E0-D814-43A4-8758-C48193E52DB5}" dt="2021-03-26T22:17:34.429" v="28" actId="478"/>
          <ac:picMkLst>
            <pc:docMk/>
            <pc:sldMk cId="2316166452" sldId="259"/>
            <ac:picMk id="6" creationId="{8B6860A3-7367-4624-9D0A-1CDA88C78C75}"/>
          </ac:picMkLst>
        </pc:picChg>
        <pc:picChg chg="del">
          <ac:chgData name="Nieves Carolina Pabon Magano" userId="281db8f6-358d-496f-a821-795c3d3dd68e" providerId="ADAL" clId="{940FB6E0-D814-43A4-8758-C48193E52DB5}" dt="2021-03-26T22:17:35.480" v="29" actId="478"/>
          <ac:picMkLst>
            <pc:docMk/>
            <pc:sldMk cId="2316166452" sldId="259"/>
            <ac:picMk id="7" creationId="{12158CE1-404B-4142-B90D-30044EAAD1E2}"/>
          </ac:picMkLst>
        </pc:picChg>
      </pc:sldChg>
      <pc:sldChg chg="addSp delSp modSp mod">
        <pc:chgData name="Nieves Carolina Pabon Magano" userId="281db8f6-358d-496f-a821-795c3d3dd68e" providerId="ADAL" clId="{940FB6E0-D814-43A4-8758-C48193E52DB5}" dt="2021-03-26T22:24:57.440" v="104" actId="1035"/>
        <pc:sldMkLst>
          <pc:docMk/>
          <pc:sldMk cId="4170128125" sldId="260"/>
        </pc:sldMkLst>
        <pc:spChg chg="add mod">
          <ac:chgData name="Nieves Carolina Pabon Magano" userId="281db8f6-358d-496f-a821-795c3d3dd68e" providerId="ADAL" clId="{940FB6E0-D814-43A4-8758-C48193E52DB5}" dt="2021-03-26T22:24:46.240" v="99"/>
          <ac:spMkLst>
            <pc:docMk/>
            <pc:sldMk cId="4170128125" sldId="260"/>
            <ac:spMk id="8" creationId="{20A5D0EA-6ADC-4D79-93EC-77E2F0373A5F}"/>
          </ac:spMkLst>
        </pc:spChg>
        <pc:spChg chg="add mod">
          <ac:chgData name="Nieves Carolina Pabon Magano" userId="281db8f6-358d-496f-a821-795c3d3dd68e" providerId="ADAL" clId="{940FB6E0-D814-43A4-8758-C48193E52DB5}" dt="2021-03-26T22:24:51.853" v="100"/>
          <ac:spMkLst>
            <pc:docMk/>
            <pc:sldMk cId="4170128125" sldId="260"/>
            <ac:spMk id="9" creationId="{21856314-C098-47A5-81F4-94643400A8E3}"/>
          </ac:spMkLst>
        </pc:spChg>
        <pc:graphicFrameChg chg="add del mod">
          <ac:chgData name="Nieves Carolina Pabon Magano" userId="281db8f6-358d-496f-a821-795c3d3dd68e" providerId="ADAL" clId="{940FB6E0-D814-43A4-8758-C48193E52DB5}" dt="2021-03-26T22:24:33.925" v="95"/>
          <ac:graphicFrameMkLst>
            <pc:docMk/>
            <pc:sldMk cId="4170128125" sldId="260"/>
            <ac:graphicFrameMk id="5" creationId="{5EF62544-FFCA-4DF8-9D6C-6AB675DE77B9}"/>
          </ac:graphicFrameMkLst>
        </pc:graphicFrameChg>
        <pc:picChg chg="add mod">
          <ac:chgData name="Nieves Carolina Pabon Magano" userId="281db8f6-358d-496f-a821-795c3d3dd68e" providerId="ADAL" clId="{940FB6E0-D814-43A4-8758-C48193E52DB5}" dt="2021-03-26T22:24:57.440" v="104" actId="1035"/>
          <ac:picMkLst>
            <pc:docMk/>
            <pc:sldMk cId="4170128125" sldId="260"/>
            <ac:picMk id="2" creationId="{B31D0D63-D587-4B5A-AB90-55AB492EE2E9}"/>
          </ac:picMkLst>
        </pc:picChg>
        <pc:picChg chg="del">
          <ac:chgData name="Nieves Carolina Pabon Magano" userId="281db8f6-358d-496f-a821-795c3d3dd68e" providerId="ADAL" clId="{940FB6E0-D814-43A4-8758-C48193E52DB5}" dt="2021-03-26T22:17:37.018" v="30" actId="478"/>
          <ac:picMkLst>
            <pc:docMk/>
            <pc:sldMk cId="4170128125" sldId="260"/>
            <ac:picMk id="3" creationId="{31C4D35B-72A9-495C-B828-52FEB94207AF}"/>
          </ac:picMkLst>
        </pc:picChg>
        <pc:picChg chg="del">
          <ac:chgData name="Nieves Carolina Pabon Magano" userId="281db8f6-358d-496f-a821-795c3d3dd68e" providerId="ADAL" clId="{940FB6E0-D814-43A4-8758-C48193E52DB5}" dt="2021-03-26T22:17:37.658" v="31" actId="478"/>
          <ac:picMkLst>
            <pc:docMk/>
            <pc:sldMk cId="4170128125" sldId="260"/>
            <ac:picMk id="6" creationId="{8B6860A3-7367-4624-9D0A-1CDA88C78C75}"/>
          </ac:picMkLst>
        </pc:picChg>
        <pc:picChg chg="del">
          <ac:chgData name="Nieves Carolina Pabon Magano" userId="281db8f6-358d-496f-a821-795c3d3dd68e" providerId="ADAL" clId="{940FB6E0-D814-43A4-8758-C48193E52DB5}" dt="2021-03-26T22:17:38.678" v="32" actId="478"/>
          <ac:picMkLst>
            <pc:docMk/>
            <pc:sldMk cId="4170128125" sldId="260"/>
            <ac:picMk id="7" creationId="{12158CE1-404B-4142-B90D-30044EAAD1E2}"/>
          </ac:picMkLst>
        </pc:picChg>
      </pc:sldChg>
      <pc:sldChg chg="addSp delSp modSp mod">
        <pc:chgData name="Nieves Carolina Pabon Magano" userId="281db8f6-358d-496f-a821-795c3d3dd68e" providerId="ADAL" clId="{940FB6E0-D814-43A4-8758-C48193E52DB5}" dt="2021-04-20T20:03:39.874" v="272"/>
        <pc:sldMkLst>
          <pc:docMk/>
          <pc:sldMk cId="4196889371" sldId="261"/>
        </pc:sldMkLst>
        <pc:spChg chg="mod">
          <ac:chgData name="Nieves Carolina Pabon Magano" userId="281db8f6-358d-496f-a821-795c3d3dd68e" providerId="ADAL" clId="{940FB6E0-D814-43A4-8758-C48193E52DB5}" dt="2021-04-20T20:03:39.874" v="272"/>
          <ac:spMkLst>
            <pc:docMk/>
            <pc:sldMk cId="4196889371" sldId="261"/>
            <ac:spMk id="6" creationId="{77BD890E-1E42-41DE-9997-2E6109A3BB53}"/>
          </ac:spMkLst>
        </pc:spChg>
        <pc:spChg chg="add mod">
          <ac:chgData name="Nieves Carolina Pabon Magano" userId="281db8f6-358d-496f-a821-795c3d3dd68e" providerId="ADAL" clId="{940FB6E0-D814-43A4-8758-C48193E52DB5}" dt="2021-03-26T22:56:51.975" v="152" actId="1076"/>
          <ac:spMkLst>
            <pc:docMk/>
            <pc:sldMk cId="4196889371" sldId="261"/>
            <ac:spMk id="8" creationId="{8096F21E-576C-477E-93E8-CC9B2AC57FEA}"/>
          </ac:spMkLst>
        </pc:spChg>
        <pc:spChg chg="add mod">
          <ac:chgData name="Nieves Carolina Pabon Magano" userId="281db8f6-358d-496f-a821-795c3d3dd68e" providerId="ADAL" clId="{940FB6E0-D814-43A4-8758-C48193E52DB5}" dt="2021-03-26T22:56:49.700" v="151" actId="1076"/>
          <ac:spMkLst>
            <pc:docMk/>
            <pc:sldMk cId="4196889371" sldId="261"/>
            <ac:spMk id="9" creationId="{A4AF5A11-BD45-42F0-93C5-41EDF473BB15}"/>
          </ac:spMkLst>
        </pc:spChg>
        <pc:graphicFrameChg chg="add del mod">
          <ac:chgData name="Nieves Carolina Pabon Magano" userId="281db8f6-358d-496f-a821-795c3d3dd68e" providerId="ADAL" clId="{940FB6E0-D814-43A4-8758-C48193E52DB5}" dt="2021-03-26T22:25:51.486" v="115"/>
          <ac:graphicFrameMkLst>
            <pc:docMk/>
            <pc:sldMk cId="4196889371" sldId="261"/>
            <ac:graphicFrameMk id="5" creationId="{CD6B20EB-B080-420F-8C90-02016B5D639E}"/>
          </ac:graphicFrameMkLst>
        </pc:graphicFrameChg>
        <pc:graphicFrameChg chg="mod">
          <ac:chgData name="Nieves Carolina Pabon Magano" userId="281db8f6-358d-496f-a821-795c3d3dd68e" providerId="ADAL" clId="{940FB6E0-D814-43A4-8758-C48193E52DB5}" dt="2021-04-20T20:03:39.874" v="272"/>
          <ac:graphicFrameMkLst>
            <pc:docMk/>
            <pc:sldMk cId="4196889371" sldId="261"/>
            <ac:graphicFrameMk id="10" creationId="{00316871-FD8D-4E49-A943-6D2649761DAB}"/>
          </ac:graphicFrameMkLst>
        </pc:graphicFrameChg>
        <pc:picChg chg="del">
          <ac:chgData name="Nieves Carolina Pabon Magano" userId="281db8f6-358d-496f-a821-795c3d3dd68e" providerId="ADAL" clId="{940FB6E0-D814-43A4-8758-C48193E52DB5}" dt="2021-03-26T22:17:43.270" v="36" actId="478"/>
          <ac:picMkLst>
            <pc:docMk/>
            <pc:sldMk cId="4196889371" sldId="261"/>
            <ac:picMk id="2" creationId="{8DD0A7A1-E1F9-4AC5-B51B-DE628724880E}"/>
          </ac:picMkLst>
        </pc:picChg>
        <pc:picChg chg="add">
          <ac:chgData name="Nieves Carolina Pabon Magano" userId="281db8f6-358d-496f-a821-795c3d3dd68e" providerId="ADAL" clId="{940FB6E0-D814-43A4-8758-C48193E52DB5}" dt="2021-03-26T22:25:51.609" v="116"/>
          <ac:picMkLst>
            <pc:docMk/>
            <pc:sldMk cId="4196889371" sldId="261"/>
            <ac:picMk id="3" creationId="{4061E429-1263-44ED-BAEC-7947D265B9B8}"/>
          </ac:picMkLst>
        </pc:picChg>
        <pc:picChg chg="del">
          <ac:chgData name="Nieves Carolina Pabon Magano" userId="281db8f6-358d-496f-a821-795c3d3dd68e" providerId="ADAL" clId="{940FB6E0-D814-43A4-8758-C48193E52DB5}" dt="2021-03-26T22:17:43.867" v="37" actId="478"/>
          <ac:picMkLst>
            <pc:docMk/>
            <pc:sldMk cId="4196889371" sldId="261"/>
            <ac:picMk id="6" creationId="{8B6860A3-7367-4624-9D0A-1CDA88C78C75}"/>
          </ac:picMkLst>
        </pc:picChg>
        <pc:picChg chg="del">
          <ac:chgData name="Nieves Carolina Pabon Magano" userId="281db8f6-358d-496f-a821-795c3d3dd68e" providerId="ADAL" clId="{940FB6E0-D814-43A4-8758-C48193E52DB5}" dt="2021-03-26T22:17:44.663" v="38" actId="478"/>
          <ac:picMkLst>
            <pc:docMk/>
            <pc:sldMk cId="4196889371" sldId="261"/>
            <ac:picMk id="7" creationId="{12158CE1-404B-4142-B90D-30044EAAD1E2}"/>
          </ac:picMkLst>
        </pc:picChg>
        <pc:picChg chg="mod">
          <ac:chgData name="Nieves Carolina Pabon Magano" userId="281db8f6-358d-496f-a821-795c3d3dd68e" providerId="ADAL" clId="{940FB6E0-D814-43A4-8758-C48193E52DB5}" dt="2021-04-20T20:03:39.874" v="272"/>
          <ac:picMkLst>
            <pc:docMk/>
            <pc:sldMk cId="4196889371" sldId="261"/>
            <ac:picMk id="7" creationId="{F9E0DBD4-5111-445E-9211-957EB00A4E4F}"/>
          </ac:picMkLst>
        </pc:picChg>
      </pc:sldChg>
      <pc:sldChg chg="addSp delSp modSp mod">
        <pc:chgData name="Nieves Carolina Pabon Magano" userId="281db8f6-358d-496f-a821-795c3d3dd68e" providerId="ADAL" clId="{940FB6E0-D814-43A4-8758-C48193E52DB5}" dt="2021-04-20T20:03:39.874" v="272"/>
        <pc:sldMkLst>
          <pc:docMk/>
          <pc:sldMk cId="2786347309" sldId="262"/>
        </pc:sldMkLst>
        <pc:spChg chg="mod">
          <ac:chgData name="Nieves Carolina Pabon Magano" userId="281db8f6-358d-496f-a821-795c3d3dd68e" providerId="ADAL" clId="{940FB6E0-D814-43A4-8758-C48193E52DB5}" dt="2021-04-20T20:03:39.874" v="272"/>
          <ac:spMkLst>
            <pc:docMk/>
            <pc:sldMk cId="2786347309" sldId="262"/>
            <ac:spMk id="5" creationId="{4EF5BA5E-9A9F-4D72-82F8-22FC22258F8F}"/>
          </ac:spMkLst>
        </pc:spChg>
        <pc:spChg chg="add mod">
          <ac:chgData name="Nieves Carolina Pabon Magano" userId="281db8f6-358d-496f-a821-795c3d3dd68e" providerId="ADAL" clId="{940FB6E0-D814-43A4-8758-C48193E52DB5}" dt="2021-03-26T22:56:56.147" v="153"/>
          <ac:spMkLst>
            <pc:docMk/>
            <pc:sldMk cId="2786347309" sldId="262"/>
            <ac:spMk id="8" creationId="{0031A7F4-1996-4B9A-9E7C-69342AD7EF8D}"/>
          </ac:spMkLst>
        </pc:spChg>
        <pc:spChg chg="add mod">
          <ac:chgData name="Nieves Carolina Pabon Magano" userId="281db8f6-358d-496f-a821-795c3d3dd68e" providerId="ADAL" clId="{940FB6E0-D814-43A4-8758-C48193E52DB5}" dt="2021-03-26T22:56:59.104" v="154" actId="1076"/>
          <ac:spMkLst>
            <pc:docMk/>
            <pc:sldMk cId="2786347309" sldId="262"/>
            <ac:spMk id="9" creationId="{A8C0FC51-31DC-4E8F-9055-927BAC4AFCD1}"/>
          </ac:spMkLst>
        </pc:spChg>
        <pc:graphicFrameChg chg="add del mod">
          <ac:chgData name="Nieves Carolina Pabon Magano" userId="281db8f6-358d-496f-a821-795c3d3dd68e" providerId="ADAL" clId="{940FB6E0-D814-43A4-8758-C48193E52DB5}" dt="2021-03-26T22:26:03.605" v="118"/>
          <ac:graphicFrameMkLst>
            <pc:docMk/>
            <pc:sldMk cId="2786347309" sldId="262"/>
            <ac:graphicFrameMk id="5" creationId="{6D0BF901-DA0D-4F83-8D1C-0E95CC8BEBD4}"/>
          </ac:graphicFrameMkLst>
        </pc:graphicFrameChg>
        <pc:graphicFrameChg chg="mod">
          <ac:chgData name="Nieves Carolina Pabon Magano" userId="281db8f6-358d-496f-a821-795c3d3dd68e" providerId="ADAL" clId="{940FB6E0-D814-43A4-8758-C48193E52DB5}" dt="2021-04-20T20:03:39.874" v="272"/>
          <ac:graphicFrameMkLst>
            <pc:docMk/>
            <pc:sldMk cId="2786347309" sldId="262"/>
            <ac:graphicFrameMk id="7" creationId="{33C57E9E-50A2-484F-88ED-E2057BBD40C5}"/>
          </ac:graphicFrameMkLst>
        </pc:graphicFrameChg>
        <pc:picChg chg="add">
          <ac:chgData name="Nieves Carolina Pabon Magano" userId="281db8f6-358d-496f-a821-795c3d3dd68e" providerId="ADAL" clId="{940FB6E0-D814-43A4-8758-C48193E52DB5}" dt="2021-03-26T22:26:03.727" v="119"/>
          <ac:picMkLst>
            <pc:docMk/>
            <pc:sldMk cId="2786347309" sldId="262"/>
            <ac:picMk id="2" creationId="{3E9D040C-2737-4110-86A7-C8AA64018A84}"/>
          </ac:picMkLst>
        </pc:picChg>
        <pc:picChg chg="del">
          <ac:chgData name="Nieves Carolina Pabon Magano" userId="281db8f6-358d-496f-a821-795c3d3dd68e" providerId="ADAL" clId="{940FB6E0-D814-43A4-8758-C48193E52DB5}" dt="2021-03-26T22:17:46.238" v="39" actId="478"/>
          <ac:picMkLst>
            <pc:docMk/>
            <pc:sldMk cId="2786347309" sldId="262"/>
            <ac:picMk id="3" creationId="{66322EAD-EA5F-4BD0-82F0-B8847141C95B}"/>
          </ac:picMkLst>
        </pc:picChg>
        <pc:picChg chg="mod">
          <ac:chgData name="Nieves Carolina Pabon Magano" userId="281db8f6-358d-496f-a821-795c3d3dd68e" providerId="ADAL" clId="{940FB6E0-D814-43A4-8758-C48193E52DB5}" dt="2021-04-20T20:03:39.874" v="272"/>
          <ac:picMkLst>
            <pc:docMk/>
            <pc:sldMk cId="2786347309" sldId="262"/>
            <ac:picMk id="6" creationId="{212285F8-84FD-4A53-8245-F4CF5A5220E3}"/>
          </ac:picMkLst>
        </pc:picChg>
        <pc:picChg chg="del">
          <ac:chgData name="Nieves Carolina Pabon Magano" userId="281db8f6-358d-496f-a821-795c3d3dd68e" providerId="ADAL" clId="{940FB6E0-D814-43A4-8758-C48193E52DB5}" dt="2021-03-26T22:17:46.898" v="40" actId="478"/>
          <ac:picMkLst>
            <pc:docMk/>
            <pc:sldMk cId="2786347309" sldId="262"/>
            <ac:picMk id="6" creationId="{8B6860A3-7367-4624-9D0A-1CDA88C78C75}"/>
          </ac:picMkLst>
        </pc:picChg>
        <pc:picChg chg="del">
          <ac:chgData name="Nieves Carolina Pabon Magano" userId="281db8f6-358d-496f-a821-795c3d3dd68e" providerId="ADAL" clId="{940FB6E0-D814-43A4-8758-C48193E52DB5}" dt="2021-03-26T22:17:47.648" v="41" actId="478"/>
          <ac:picMkLst>
            <pc:docMk/>
            <pc:sldMk cId="2786347309" sldId="262"/>
            <ac:picMk id="7" creationId="{12158CE1-404B-4142-B90D-30044EAAD1E2}"/>
          </ac:picMkLst>
        </pc:picChg>
      </pc:sldChg>
      <pc:sldChg chg="addSp delSp modSp mod modNotes">
        <pc:chgData name="Nieves Carolina Pabon Magano" userId="281db8f6-358d-496f-a821-795c3d3dd68e" providerId="ADAL" clId="{940FB6E0-D814-43A4-8758-C48193E52DB5}" dt="2021-04-20T20:03:39.874" v="272"/>
        <pc:sldMkLst>
          <pc:docMk/>
          <pc:sldMk cId="3379871971" sldId="263"/>
        </pc:sldMkLst>
        <pc:spChg chg="mod">
          <ac:chgData name="Nieves Carolina Pabon Magano" userId="281db8f6-358d-496f-a821-795c3d3dd68e" providerId="ADAL" clId="{940FB6E0-D814-43A4-8758-C48193E52DB5}" dt="2021-04-20T20:03:39.874" v="272"/>
          <ac:spMkLst>
            <pc:docMk/>
            <pc:sldMk cId="3379871971" sldId="263"/>
            <ac:spMk id="2" creationId="{095690DB-85BA-4F48-816B-90DAEBDFE30D}"/>
          </ac:spMkLst>
        </pc:spChg>
        <pc:spChg chg="mod">
          <ac:chgData name="Nieves Carolina Pabon Magano" userId="281db8f6-358d-496f-a821-795c3d3dd68e" providerId="ADAL" clId="{940FB6E0-D814-43A4-8758-C48193E52DB5}" dt="2021-04-20T20:03:39.874" v="272"/>
          <ac:spMkLst>
            <pc:docMk/>
            <pc:sldMk cId="3379871971" sldId="263"/>
            <ac:spMk id="4" creationId="{6D3E3D64-6301-4A65-80BB-00EA7E28919B}"/>
          </ac:spMkLst>
        </pc:spChg>
        <pc:spChg chg="add mod">
          <ac:chgData name="Nieves Carolina Pabon Magano" userId="281db8f6-358d-496f-a821-795c3d3dd68e" providerId="ADAL" clId="{940FB6E0-D814-43A4-8758-C48193E52DB5}" dt="2021-03-26T22:57:07.081" v="157" actId="1076"/>
          <ac:spMkLst>
            <pc:docMk/>
            <pc:sldMk cId="3379871971" sldId="263"/>
            <ac:spMk id="8" creationId="{515AD86D-63C5-4CFA-8622-F4D759297E27}"/>
          </ac:spMkLst>
        </pc:spChg>
        <pc:spChg chg="add mod">
          <ac:chgData name="Nieves Carolina Pabon Magano" userId="281db8f6-358d-496f-a821-795c3d3dd68e" providerId="ADAL" clId="{940FB6E0-D814-43A4-8758-C48193E52DB5}" dt="2021-03-26T22:57:04.844" v="156" actId="1076"/>
          <ac:spMkLst>
            <pc:docMk/>
            <pc:sldMk cId="3379871971" sldId="263"/>
            <ac:spMk id="9" creationId="{66A49BDC-BDAF-40A0-ACAE-7E938D5EA0D9}"/>
          </ac:spMkLst>
        </pc:spChg>
        <pc:graphicFrameChg chg="add del mod">
          <ac:chgData name="Nieves Carolina Pabon Magano" userId="281db8f6-358d-496f-a821-795c3d3dd68e" providerId="ADAL" clId="{940FB6E0-D814-43A4-8758-C48193E52DB5}" dt="2021-03-26T22:26:40.176" v="121"/>
          <ac:graphicFrameMkLst>
            <pc:docMk/>
            <pc:sldMk cId="3379871971" sldId="263"/>
            <ac:graphicFrameMk id="5" creationId="{D3A0F4A2-FEF0-4C31-965E-193DC9CC3F8B}"/>
          </ac:graphicFrameMkLst>
        </pc:graphicFrameChg>
        <pc:picChg chg="del">
          <ac:chgData name="Nieves Carolina Pabon Magano" userId="281db8f6-358d-496f-a821-795c3d3dd68e" providerId="ADAL" clId="{940FB6E0-D814-43A4-8758-C48193E52DB5}" dt="2021-03-26T22:17:49.183" v="42" actId="478"/>
          <ac:picMkLst>
            <pc:docMk/>
            <pc:sldMk cId="3379871971" sldId="263"/>
            <ac:picMk id="2" creationId="{34CB5896-1FAE-4638-AC73-8D8B32579055}"/>
          </ac:picMkLst>
        </pc:picChg>
        <pc:picChg chg="add">
          <ac:chgData name="Nieves Carolina Pabon Magano" userId="281db8f6-358d-496f-a821-795c3d3dd68e" providerId="ADAL" clId="{940FB6E0-D814-43A4-8758-C48193E52DB5}" dt="2021-03-26T22:26:40.277" v="122"/>
          <ac:picMkLst>
            <pc:docMk/>
            <pc:sldMk cId="3379871971" sldId="263"/>
            <ac:picMk id="3" creationId="{214F7E99-487B-4BD1-AF9C-58D89D92381D}"/>
          </ac:picMkLst>
        </pc:picChg>
        <pc:picChg chg="mod">
          <ac:chgData name="Nieves Carolina Pabon Magano" userId="281db8f6-358d-496f-a821-795c3d3dd68e" providerId="ADAL" clId="{940FB6E0-D814-43A4-8758-C48193E52DB5}" dt="2021-04-20T20:03:39.874" v="272"/>
          <ac:picMkLst>
            <pc:docMk/>
            <pc:sldMk cId="3379871971" sldId="263"/>
            <ac:picMk id="5" creationId="{877D86FF-B1E0-4E5A-B8B4-A989DBF7A369}"/>
          </ac:picMkLst>
        </pc:picChg>
        <pc:picChg chg="del">
          <ac:chgData name="Nieves Carolina Pabon Magano" userId="281db8f6-358d-496f-a821-795c3d3dd68e" providerId="ADAL" clId="{940FB6E0-D814-43A4-8758-C48193E52DB5}" dt="2021-03-26T22:17:49.744" v="43" actId="478"/>
          <ac:picMkLst>
            <pc:docMk/>
            <pc:sldMk cId="3379871971" sldId="263"/>
            <ac:picMk id="6" creationId="{8B6860A3-7367-4624-9D0A-1CDA88C78C75}"/>
          </ac:picMkLst>
        </pc:picChg>
        <pc:picChg chg="del">
          <ac:chgData name="Nieves Carolina Pabon Magano" userId="281db8f6-358d-496f-a821-795c3d3dd68e" providerId="ADAL" clId="{940FB6E0-D814-43A4-8758-C48193E52DB5}" dt="2021-03-26T22:17:50.456" v="44" actId="478"/>
          <ac:picMkLst>
            <pc:docMk/>
            <pc:sldMk cId="3379871971" sldId="263"/>
            <ac:picMk id="7" creationId="{12158CE1-404B-4142-B90D-30044EAAD1E2}"/>
          </ac:picMkLst>
        </pc:picChg>
      </pc:sldChg>
      <pc:sldChg chg="addSp delSp modSp mod">
        <pc:chgData name="Nieves Carolina Pabon Magano" userId="281db8f6-358d-496f-a821-795c3d3dd68e" providerId="ADAL" clId="{940FB6E0-D814-43A4-8758-C48193E52DB5}" dt="2021-03-26T22:25:37.807" v="113" actId="1076"/>
        <pc:sldMkLst>
          <pc:docMk/>
          <pc:sldMk cId="1627184420" sldId="264"/>
        </pc:sldMkLst>
        <pc:spChg chg="add mod">
          <ac:chgData name="Nieves Carolina Pabon Magano" userId="281db8f6-358d-496f-a821-795c3d3dd68e" providerId="ADAL" clId="{940FB6E0-D814-43A4-8758-C48193E52DB5}" dt="2021-03-26T22:25:30.057" v="108"/>
          <ac:spMkLst>
            <pc:docMk/>
            <pc:sldMk cId="1627184420" sldId="264"/>
            <ac:spMk id="8" creationId="{3894FEDD-AD01-4A1B-A80D-7E5865E236F2}"/>
          </ac:spMkLst>
        </pc:spChg>
        <pc:spChg chg="add mod">
          <ac:chgData name="Nieves Carolina Pabon Magano" userId="281db8f6-358d-496f-a821-795c3d3dd68e" providerId="ADAL" clId="{940FB6E0-D814-43A4-8758-C48193E52DB5}" dt="2021-03-26T22:25:30.057" v="108"/>
          <ac:spMkLst>
            <pc:docMk/>
            <pc:sldMk cId="1627184420" sldId="264"/>
            <ac:spMk id="9" creationId="{478F8ACA-3166-467F-8C22-0EC69D4081E2}"/>
          </ac:spMkLst>
        </pc:spChg>
        <pc:graphicFrameChg chg="add del mod">
          <ac:chgData name="Nieves Carolina Pabon Magano" userId="281db8f6-358d-496f-a821-795c3d3dd68e" providerId="ADAL" clId="{940FB6E0-D814-43A4-8758-C48193E52DB5}" dt="2021-03-26T22:25:21.272" v="106"/>
          <ac:graphicFrameMkLst>
            <pc:docMk/>
            <pc:sldMk cId="1627184420" sldId="264"/>
            <ac:graphicFrameMk id="5" creationId="{5BE5C9B3-A5BF-4D03-9496-8C9D721D3123}"/>
          </ac:graphicFrameMkLst>
        </pc:graphicFrameChg>
        <pc:picChg chg="del">
          <ac:chgData name="Nieves Carolina Pabon Magano" userId="281db8f6-358d-496f-a821-795c3d3dd68e" providerId="ADAL" clId="{940FB6E0-D814-43A4-8758-C48193E52DB5}" dt="2021-03-26T22:17:40.268" v="33" actId="478"/>
          <ac:picMkLst>
            <pc:docMk/>
            <pc:sldMk cId="1627184420" sldId="264"/>
            <ac:picMk id="2" creationId="{BF7472E9-98D5-4C49-895D-26FF6F04927D}"/>
          </ac:picMkLst>
        </pc:picChg>
        <pc:picChg chg="add mod">
          <ac:chgData name="Nieves Carolina Pabon Magano" userId="281db8f6-358d-496f-a821-795c3d3dd68e" providerId="ADAL" clId="{940FB6E0-D814-43A4-8758-C48193E52DB5}" dt="2021-03-26T22:25:37.807" v="113" actId="1076"/>
          <ac:picMkLst>
            <pc:docMk/>
            <pc:sldMk cId="1627184420" sldId="264"/>
            <ac:picMk id="3" creationId="{56136D58-EEA3-4C6F-A166-DA26777DC642}"/>
          </ac:picMkLst>
        </pc:picChg>
        <pc:picChg chg="del">
          <ac:chgData name="Nieves Carolina Pabon Magano" userId="281db8f6-358d-496f-a821-795c3d3dd68e" providerId="ADAL" clId="{940FB6E0-D814-43A4-8758-C48193E52DB5}" dt="2021-03-26T22:17:40.858" v="34" actId="478"/>
          <ac:picMkLst>
            <pc:docMk/>
            <pc:sldMk cId="1627184420" sldId="264"/>
            <ac:picMk id="6" creationId="{8B6860A3-7367-4624-9D0A-1CDA88C78C75}"/>
          </ac:picMkLst>
        </pc:picChg>
        <pc:picChg chg="del">
          <ac:chgData name="Nieves Carolina Pabon Magano" userId="281db8f6-358d-496f-a821-795c3d3dd68e" providerId="ADAL" clId="{940FB6E0-D814-43A4-8758-C48193E52DB5}" dt="2021-03-26T22:17:41.691" v="35" actId="478"/>
          <ac:picMkLst>
            <pc:docMk/>
            <pc:sldMk cId="1627184420" sldId="264"/>
            <ac:picMk id="7" creationId="{12158CE1-404B-4142-B90D-30044EAAD1E2}"/>
          </ac:picMkLst>
        </pc:picChg>
      </pc:sldChg>
      <pc:sldChg chg="addSp delSp modSp new del mod setBg">
        <pc:chgData name="Nieves Carolina Pabon Magano" userId="281db8f6-358d-496f-a821-795c3d3dd68e" providerId="ADAL" clId="{940FB6E0-D814-43A4-8758-C48193E52DB5}" dt="2021-04-22T13:51:40.477" v="331" actId="47"/>
        <pc:sldMkLst>
          <pc:docMk/>
          <pc:sldMk cId="2425037434" sldId="264"/>
        </pc:sldMkLst>
        <pc:spChg chg="del">
          <ac:chgData name="Nieves Carolina Pabon Magano" userId="281db8f6-358d-496f-a821-795c3d3dd68e" providerId="ADAL" clId="{940FB6E0-D814-43A4-8758-C48193E52DB5}" dt="2021-04-22T13:03:29.339" v="278" actId="26606"/>
          <ac:spMkLst>
            <pc:docMk/>
            <pc:sldMk cId="2425037434" sldId="264"/>
            <ac:spMk id="2" creationId="{050917D9-9EFF-492C-8835-1EB18717771A}"/>
          </ac:spMkLst>
        </pc:spChg>
        <pc:spChg chg="del">
          <ac:chgData name="Nieves Carolina Pabon Magano" userId="281db8f6-358d-496f-a821-795c3d3dd68e" providerId="ADAL" clId="{940FB6E0-D814-43A4-8758-C48193E52DB5}" dt="2021-04-22T13:03:29.339" v="278" actId="26606"/>
          <ac:spMkLst>
            <pc:docMk/>
            <pc:sldMk cId="2425037434" sldId="264"/>
            <ac:spMk id="3" creationId="{E2C5605D-004E-48CF-B8FE-611A2513BAE3}"/>
          </ac:spMkLst>
        </pc:spChg>
        <pc:spChg chg="add del mod">
          <ac:chgData name="Nieves Carolina Pabon Magano" userId="281db8f6-358d-496f-a821-795c3d3dd68e" providerId="ADAL" clId="{940FB6E0-D814-43A4-8758-C48193E52DB5}" dt="2021-04-22T13:03:27.743" v="276"/>
          <ac:spMkLst>
            <pc:docMk/>
            <pc:sldMk cId="2425037434" sldId="264"/>
            <ac:spMk id="5" creationId="{FA133EC5-01BB-4FCC-9611-D322B4784D55}"/>
          </ac:spMkLst>
        </pc:spChg>
        <pc:spChg chg="add del mod">
          <ac:chgData name="Nieves Carolina Pabon Magano" userId="281db8f6-358d-496f-a821-795c3d3dd68e" providerId="ADAL" clId="{940FB6E0-D814-43A4-8758-C48193E52DB5}" dt="2021-04-22T13:03:27.743" v="276"/>
          <ac:spMkLst>
            <pc:docMk/>
            <pc:sldMk cId="2425037434" sldId="264"/>
            <ac:spMk id="6" creationId="{19B5B1FC-7C4B-4A0F-B1AA-6C6EE3F56F95}"/>
          </ac:spMkLst>
        </pc:spChg>
        <pc:spChg chg="add del mod">
          <ac:chgData name="Nieves Carolina Pabon Magano" userId="281db8f6-358d-496f-a821-795c3d3dd68e" providerId="ADAL" clId="{940FB6E0-D814-43A4-8758-C48193E52DB5}" dt="2021-04-22T13:08:47.705" v="312" actId="478"/>
          <ac:spMkLst>
            <pc:docMk/>
            <pc:sldMk cId="2425037434" sldId="264"/>
            <ac:spMk id="10" creationId="{A3E819A7-B223-429D-AB9B-D9822F1FBA3C}"/>
          </ac:spMkLst>
        </pc:spChg>
        <pc:spChg chg="add">
          <ac:chgData name="Nieves Carolina Pabon Magano" userId="281db8f6-358d-496f-a821-795c3d3dd68e" providerId="ADAL" clId="{940FB6E0-D814-43A4-8758-C48193E52DB5}" dt="2021-04-22T13:03:29.339" v="278" actId="26606"/>
          <ac:spMkLst>
            <pc:docMk/>
            <pc:sldMk cId="2425037434" sldId="264"/>
            <ac:spMk id="13" creationId="{01D0AF59-99C3-4251-AB9A-C966C6AD4400}"/>
          </ac:spMkLst>
        </pc:spChg>
        <pc:spChg chg="add">
          <ac:chgData name="Nieves Carolina Pabon Magano" userId="281db8f6-358d-496f-a821-795c3d3dd68e" providerId="ADAL" clId="{940FB6E0-D814-43A4-8758-C48193E52DB5}" dt="2021-04-22T13:03:29.339" v="278" actId="26606"/>
          <ac:spMkLst>
            <pc:docMk/>
            <pc:sldMk cId="2425037434" sldId="264"/>
            <ac:spMk id="15" creationId="{1855405F-37A2-4869-9154-F8BE3BECE6C3}"/>
          </ac:spMkLst>
        </pc:spChg>
        <pc:spChg chg="add del mod">
          <ac:chgData name="Nieves Carolina Pabon Magano" userId="281db8f6-358d-496f-a821-795c3d3dd68e" providerId="ADAL" clId="{940FB6E0-D814-43A4-8758-C48193E52DB5}" dt="2021-04-22T13:08:09.261" v="282"/>
          <ac:spMkLst>
            <pc:docMk/>
            <pc:sldMk cId="2425037434" sldId="264"/>
            <ac:spMk id="16" creationId="{3C7EA7D4-88F2-436F-86C2-DE64AD68EA55}"/>
          </ac:spMkLst>
        </pc:spChg>
        <pc:spChg chg="add del mod">
          <ac:chgData name="Nieves Carolina Pabon Magano" userId="281db8f6-358d-496f-a821-795c3d3dd68e" providerId="ADAL" clId="{940FB6E0-D814-43A4-8758-C48193E52DB5}" dt="2021-04-22T13:08:09.261" v="282"/>
          <ac:spMkLst>
            <pc:docMk/>
            <pc:sldMk cId="2425037434" sldId="264"/>
            <ac:spMk id="17" creationId="{6531519E-276B-423E-8C23-E3B97AEE3CA3}"/>
          </ac:spMkLst>
        </pc:spChg>
        <pc:graphicFrameChg chg="add del mod">
          <ac:chgData name="Nieves Carolina Pabon Magano" userId="281db8f6-358d-496f-a821-795c3d3dd68e" providerId="ADAL" clId="{940FB6E0-D814-43A4-8758-C48193E52DB5}" dt="2021-04-22T13:03:27.743" v="276"/>
          <ac:graphicFrameMkLst>
            <pc:docMk/>
            <pc:sldMk cId="2425037434" sldId="264"/>
            <ac:graphicFrameMk id="7" creationId="{D95F8DBD-E41E-4678-8942-AE08965C170A}"/>
          </ac:graphicFrameMkLst>
        </pc:graphicFrameChg>
        <pc:graphicFrameChg chg="add del mod">
          <ac:chgData name="Nieves Carolina Pabon Magano" userId="281db8f6-358d-496f-a821-795c3d3dd68e" providerId="ADAL" clId="{940FB6E0-D814-43A4-8758-C48193E52DB5}" dt="2021-04-22T13:08:09.261" v="282"/>
          <ac:graphicFrameMkLst>
            <pc:docMk/>
            <pc:sldMk cId="2425037434" sldId="264"/>
            <ac:graphicFrameMk id="18" creationId="{727FF43B-2FF6-41D4-B9F8-98091080A8C8}"/>
          </ac:graphicFrameMkLst>
        </pc:graphicFrameChg>
        <pc:picChg chg="add del mod">
          <ac:chgData name="Nieves Carolina Pabon Magano" userId="281db8f6-358d-496f-a821-795c3d3dd68e" providerId="ADAL" clId="{940FB6E0-D814-43A4-8758-C48193E52DB5}" dt="2021-04-22T13:03:27.743" v="276"/>
          <ac:picMkLst>
            <pc:docMk/>
            <pc:sldMk cId="2425037434" sldId="264"/>
            <ac:picMk id="4" creationId="{7710F027-9170-4799-B311-94569CABEF20}"/>
          </ac:picMkLst>
        </pc:picChg>
        <pc:picChg chg="add del mod">
          <ac:chgData name="Nieves Carolina Pabon Magano" userId="281db8f6-358d-496f-a821-795c3d3dd68e" providerId="ADAL" clId="{940FB6E0-D814-43A4-8758-C48193E52DB5}" dt="2021-04-22T13:08:06.239" v="280" actId="478"/>
          <ac:picMkLst>
            <pc:docMk/>
            <pc:sldMk cId="2425037434" sldId="264"/>
            <ac:picMk id="8" creationId="{D06F58B6-DAF6-49CB-89AA-E8CCDDA7CC78}"/>
          </ac:picMkLst>
        </pc:picChg>
        <pc:picChg chg="add del mod">
          <ac:chgData name="Nieves Carolina Pabon Magano" userId="281db8f6-358d-496f-a821-795c3d3dd68e" providerId="ADAL" clId="{940FB6E0-D814-43A4-8758-C48193E52DB5}" dt="2021-04-22T13:08:58.720" v="330" actId="1036"/>
          <ac:picMkLst>
            <pc:docMk/>
            <pc:sldMk cId="2425037434" sldId="264"/>
            <ac:picMk id="11" creationId="{2F2FA05E-AA45-403E-89DE-34DF4F0F88DC}"/>
          </ac:picMkLst>
        </pc:picChg>
        <pc:picChg chg="add del mod">
          <ac:chgData name="Nieves Carolina Pabon Magano" userId="281db8f6-358d-496f-a821-795c3d3dd68e" providerId="ADAL" clId="{940FB6E0-D814-43A4-8758-C48193E52DB5}" dt="2021-04-22T13:08:09.261" v="282"/>
          <ac:picMkLst>
            <pc:docMk/>
            <pc:sldMk cId="2425037434" sldId="264"/>
            <ac:picMk id="14" creationId="{ACFAE441-AE63-4FB5-A0A7-70451BD7F6D7}"/>
          </ac:picMkLst>
        </pc:picChg>
      </pc:sldChg>
      <pc:sldChg chg="addSp delSp modSp new mod ord">
        <pc:chgData name="Nieves Carolina Pabon Magano" userId="281db8f6-358d-496f-a821-795c3d3dd68e" providerId="ADAL" clId="{940FB6E0-D814-43A4-8758-C48193E52DB5}" dt="2021-05-30T16:10:29.932" v="945" actId="20577"/>
        <pc:sldMkLst>
          <pc:docMk/>
          <pc:sldMk cId="4141941174" sldId="264"/>
        </pc:sldMkLst>
        <pc:spChg chg="add del mod">
          <ac:chgData name="Nieves Carolina Pabon Magano" userId="281db8f6-358d-496f-a821-795c3d3dd68e" providerId="ADAL" clId="{940FB6E0-D814-43A4-8758-C48193E52DB5}" dt="2021-04-26T16:08:00.763" v="497" actId="478"/>
          <ac:spMkLst>
            <pc:docMk/>
            <pc:sldMk cId="4141941174" sldId="264"/>
            <ac:spMk id="2" creationId="{39113813-2D02-4B28-951F-B07C16D76C80}"/>
          </ac:spMkLst>
        </pc:spChg>
        <pc:spChg chg="add del mod">
          <ac:chgData name="Nieves Carolina Pabon Magano" userId="281db8f6-358d-496f-a821-795c3d3dd68e" providerId="ADAL" clId="{940FB6E0-D814-43A4-8758-C48193E52DB5}" dt="2021-05-16T21:51:25.563" v="876" actId="478"/>
          <ac:spMkLst>
            <pc:docMk/>
            <pc:sldMk cId="4141941174" sldId="264"/>
            <ac:spMk id="2" creationId="{3BDF3071-D6D0-4128-A936-92CE76EA9479}"/>
          </ac:spMkLst>
        </pc:spChg>
        <pc:spChg chg="del">
          <ac:chgData name="Nieves Carolina Pabon Magano" userId="281db8f6-358d-496f-a821-795c3d3dd68e" providerId="ADAL" clId="{940FB6E0-D814-43A4-8758-C48193E52DB5}" dt="2021-04-22T13:52:36.484" v="335" actId="478"/>
          <ac:spMkLst>
            <pc:docMk/>
            <pc:sldMk cId="4141941174" sldId="264"/>
            <ac:spMk id="2" creationId="{BA6149B9-4C0F-4F87-B9AC-3AF16C8016F3}"/>
          </ac:spMkLst>
        </pc:spChg>
        <pc:spChg chg="del">
          <ac:chgData name="Nieves Carolina Pabon Magano" userId="281db8f6-358d-496f-a821-795c3d3dd68e" providerId="ADAL" clId="{940FB6E0-D814-43A4-8758-C48193E52DB5}" dt="2021-04-22T13:52:40.633" v="336" actId="478"/>
          <ac:spMkLst>
            <pc:docMk/>
            <pc:sldMk cId="4141941174" sldId="264"/>
            <ac:spMk id="3" creationId="{11786471-C192-4634-A8A4-B3EFF2DD10D1}"/>
          </ac:spMkLst>
        </pc:spChg>
        <pc:spChg chg="add del mod">
          <ac:chgData name="Nieves Carolina Pabon Magano" userId="281db8f6-358d-496f-a821-795c3d3dd68e" providerId="ADAL" clId="{940FB6E0-D814-43A4-8758-C48193E52DB5}" dt="2021-04-22T19:59:53.083" v="349"/>
          <ac:spMkLst>
            <pc:docMk/>
            <pc:sldMk cId="4141941174" sldId="264"/>
            <ac:spMk id="4" creationId="{241C6210-E805-4BC7-B6F5-9B9DCF5B3EF8}"/>
          </ac:spMkLst>
        </pc:spChg>
        <pc:spChg chg="add del mod">
          <ac:chgData name="Nieves Carolina Pabon Magano" userId="281db8f6-358d-496f-a821-795c3d3dd68e" providerId="ADAL" clId="{940FB6E0-D814-43A4-8758-C48193E52DB5}" dt="2021-05-12T16:20:19.141" v="824"/>
          <ac:spMkLst>
            <pc:docMk/>
            <pc:sldMk cId="4141941174" sldId="264"/>
            <ac:spMk id="5" creationId="{57C1E875-B683-4D30-8D77-9AD198DDFF7F}"/>
          </ac:spMkLst>
        </pc:spChg>
        <pc:spChg chg="add mod">
          <ac:chgData name="Nieves Carolina Pabon Magano" userId="281db8f6-358d-496f-a821-795c3d3dd68e" providerId="ADAL" clId="{940FB6E0-D814-43A4-8758-C48193E52DB5}" dt="2021-05-30T16:10:04.873" v="929"/>
          <ac:spMkLst>
            <pc:docMk/>
            <pc:sldMk cId="4141941174" sldId="264"/>
            <ac:spMk id="5" creationId="{7A91E293-D9FC-44D9-A056-0736E754CFA2}"/>
          </ac:spMkLst>
        </pc:spChg>
        <pc:spChg chg="add del mod">
          <ac:chgData name="Nieves Carolina Pabon Magano" userId="281db8f6-358d-496f-a821-795c3d3dd68e" providerId="ADAL" clId="{940FB6E0-D814-43A4-8758-C48193E52DB5}" dt="2021-05-11T20:01:52.889" v="676"/>
          <ac:spMkLst>
            <pc:docMk/>
            <pc:sldMk cId="4141941174" sldId="264"/>
            <ac:spMk id="5" creationId="{983A414B-D434-4FEB-8B0A-C6163FF0CC05}"/>
          </ac:spMkLst>
        </pc:spChg>
        <pc:spChg chg="add del mod">
          <ac:chgData name="Nieves Carolina Pabon Magano" userId="281db8f6-358d-496f-a821-795c3d3dd68e" providerId="ADAL" clId="{940FB6E0-D814-43A4-8758-C48193E52DB5}" dt="2021-04-22T13:52:44.319" v="338"/>
          <ac:spMkLst>
            <pc:docMk/>
            <pc:sldMk cId="4141941174" sldId="264"/>
            <ac:spMk id="5" creationId="{A6E7F533-AB1F-4686-B0BB-0B7CCC9C72A4}"/>
          </ac:spMkLst>
        </pc:spChg>
        <pc:spChg chg="del mod">
          <ac:chgData name="Nieves Carolina Pabon Magano" userId="281db8f6-358d-496f-a821-795c3d3dd68e" providerId="ADAL" clId="{940FB6E0-D814-43A4-8758-C48193E52DB5}" dt="2021-05-16T21:52:05.334" v="881" actId="478"/>
          <ac:spMkLst>
            <pc:docMk/>
            <pc:sldMk cId="4141941174" sldId="264"/>
            <ac:spMk id="5" creationId="{ADCAC94A-FF24-4210-93FF-98E7EF0CE553}"/>
          </ac:spMkLst>
        </pc:spChg>
        <pc:spChg chg="add del mod">
          <ac:chgData name="Nieves Carolina Pabon Magano" userId="281db8f6-358d-496f-a821-795c3d3dd68e" providerId="ADAL" clId="{940FB6E0-D814-43A4-8758-C48193E52DB5}" dt="2021-04-26T16:07:46.524" v="494"/>
          <ac:spMkLst>
            <pc:docMk/>
            <pc:sldMk cId="4141941174" sldId="264"/>
            <ac:spMk id="5" creationId="{C7327EFA-F99D-4192-9D0E-EEF1B96FE2E1}"/>
          </ac:spMkLst>
        </pc:spChg>
        <pc:spChg chg="add del mod">
          <ac:chgData name="Nieves Carolina Pabon Magano" userId="281db8f6-358d-496f-a821-795c3d3dd68e" providerId="ADAL" clId="{940FB6E0-D814-43A4-8758-C48193E52DB5}" dt="2021-04-22T13:52:44.319" v="338"/>
          <ac:spMkLst>
            <pc:docMk/>
            <pc:sldMk cId="4141941174" sldId="264"/>
            <ac:spMk id="6" creationId="{025C6D7E-314D-4453-92C6-BC45CEA5F7D3}"/>
          </ac:spMkLst>
        </pc:spChg>
        <pc:spChg chg="add del mod">
          <ac:chgData name="Nieves Carolina Pabon Magano" userId="281db8f6-358d-496f-a821-795c3d3dd68e" providerId="ADAL" clId="{940FB6E0-D814-43A4-8758-C48193E52DB5}" dt="2021-05-30T16:10:08.335" v="930" actId="478"/>
          <ac:spMkLst>
            <pc:docMk/>
            <pc:sldMk cId="4141941174" sldId="264"/>
            <ac:spMk id="6" creationId="{69DA263F-DD23-45AF-A631-24F7810013C2}"/>
          </ac:spMkLst>
        </pc:spChg>
        <pc:spChg chg="add mod">
          <ac:chgData name="Nieves Carolina Pabon Magano" userId="281db8f6-358d-496f-a821-795c3d3dd68e" providerId="ADAL" clId="{940FB6E0-D814-43A4-8758-C48193E52DB5}" dt="2021-05-30T16:10:29.932" v="945" actId="20577"/>
          <ac:spMkLst>
            <pc:docMk/>
            <pc:sldMk cId="4141941174" sldId="264"/>
            <ac:spMk id="7" creationId="{6389E6B9-CDC7-4F45-8081-3698267D1ABC}"/>
          </ac:spMkLst>
        </pc:spChg>
        <pc:graphicFrameChg chg="mod">
          <ac:chgData name="Nieves Carolina Pabon Magano" userId="281db8f6-358d-496f-a821-795c3d3dd68e" providerId="ADAL" clId="{940FB6E0-D814-43A4-8758-C48193E52DB5}" dt="2021-04-19T20:16:37.759" v="260"/>
          <ac:graphicFrameMkLst>
            <pc:docMk/>
            <pc:sldMk cId="4141941174" sldId="264"/>
            <ac:graphicFrameMk id="3" creationId="{00000000-0000-0000-0000-000000000000}"/>
          </ac:graphicFrameMkLst>
        </pc:graphicFrameChg>
        <pc:graphicFrameChg chg="add del mod">
          <ac:chgData name="Nieves Carolina Pabon Magano" userId="281db8f6-358d-496f-a821-795c3d3dd68e" providerId="ADAL" clId="{940FB6E0-D814-43A4-8758-C48193E52DB5}" dt="2021-05-11T20:01:52.889" v="676"/>
          <ac:graphicFrameMkLst>
            <pc:docMk/>
            <pc:sldMk cId="4141941174" sldId="264"/>
            <ac:graphicFrameMk id="4" creationId="{15CEFA86-5824-411C-8EEF-CA3B0D172E62}"/>
          </ac:graphicFrameMkLst>
        </pc:graphicFrameChg>
        <pc:graphicFrameChg chg="add del mod">
          <ac:chgData name="Nieves Carolina Pabon Magano" userId="281db8f6-358d-496f-a821-795c3d3dd68e" providerId="ADAL" clId="{940FB6E0-D814-43A4-8758-C48193E52DB5}" dt="2021-04-26T16:07:46.524" v="494"/>
          <ac:graphicFrameMkLst>
            <pc:docMk/>
            <pc:sldMk cId="4141941174" sldId="264"/>
            <ac:graphicFrameMk id="4" creationId="{594FA62A-1426-4CDF-A486-283CB6085DC5}"/>
          </ac:graphicFrameMkLst>
        </pc:graphicFrameChg>
        <pc:graphicFrameChg chg="add mod">
          <ac:chgData name="Nieves Carolina Pabon Magano" userId="281db8f6-358d-496f-a821-795c3d3dd68e" providerId="ADAL" clId="{940FB6E0-D814-43A4-8758-C48193E52DB5}" dt="2021-05-30T16:10:15.559" v="931" actId="1076"/>
          <ac:graphicFrameMkLst>
            <pc:docMk/>
            <pc:sldMk cId="4141941174" sldId="264"/>
            <ac:graphicFrameMk id="4" creationId="{6B4DF2A8-4642-495D-9499-1EED2B4BBDCA}"/>
          </ac:graphicFrameMkLst>
        </pc:graphicFrameChg>
        <pc:graphicFrameChg chg="add del mod">
          <ac:chgData name="Nieves Carolina Pabon Magano" userId="281db8f6-358d-496f-a821-795c3d3dd68e" providerId="ADAL" clId="{940FB6E0-D814-43A4-8758-C48193E52DB5}" dt="2021-05-12T16:20:19.141" v="824"/>
          <ac:graphicFrameMkLst>
            <pc:docMk/>
            <pc:sldMk cId="4141941174" sldId="264"/>
            <ac:graphicFrameMk id="4" creationId="{B00EFCAF-EEC1-47BA-BA93-D90E903EC5AB}"/>
          </ac:graphicFrameMkLst>
        </pc:graphicFrameChg>
        <pc:graphicFrameChg chg="del">
          <ac:chgData name="Nieves Carolina Pabon Magano" userId="281db8f6-358d-496f-a821-795c3d3dd68e" providerId="ADAL" clId="{940FB6E0-D814-43A4-8758-C48193E52DB5}" dt="2021-05-16T21:51:12.037" v="874" actId="478"/>
          <ac:graphicFrameMkLst>
            <pc:docMk/>
            <pc:sldMk cId="4141941174" sldId="264"/>
            <ac:graphicFrameMk id="4" creationId="{E7778932-5BD7-4CEA-9BC5-E79B6C4E4F56}"/>
          </ac:graphicFrameMkLst>
        </pc:graphicFrameChg>
        <pc:graphicFrameChg chg="add del mod">
          <ac:chgData name="Nieves Carolina Pabon Magano" userId="281db8f6-358d-496f-a821-795c3d3dd68e" providerId="ADAL" clId="{940FB6E0-D814-43A4-8758-C48193E52DB5}" dt="2021-04-22T19:59:53.083" v="349"/>
          <ac:graphicFrameMkLst>
            <pc:docMk/>
            <pc:sldMk cId="4141941174" sldId="264"/>
            <ac:graphicFrameMk id="5" creationId="{9D7C20FE-75FC-4F3A-BCE6-BB253C90B3F6}"/>
          </ac:graphicFrameMkLst>
        </pc:graphicFrameChg>
        <pc:graphicFrameChg chg="add del mod">
          <ac:chgData name="Nieves Carolina Pabon Magano" userId="281db8f6-358d-496f-a821-795c3d3dd68e" providerId="ADAL" clId="{940FB6E0-D814-43A4-8758-C48193E52DB5}" dt="2021-04-22T13:52:44.319" v="338"/>
          <ac:graphicFrameMkLst>
            <pc:docMk/>
            <pc:sldMk cId="4141941174" sldId="264"/>
            <ac:graphicFrameMk id="7" creationId="{5F22E555-B377-49DF-88DC-4B3900CE7E26}"/>
          </ac:graphicFrameMkLst>
        </pc:graphicFrameChg>
        <pc:picChg chg="add del mod">
          <ac:chgData name="Nieves Carolina Pabon Magano" userId="281db8f6-358d-496f-a821-795c3d3dd68e" providerId="ADAL" clId="{940FB6E0-D814-43A4-8758-C48193E52DB5}" dt="2021-05-12T16:26:47.095" v="846"/>
          <ac:picMkLst>
            <pc:docMk/>
            <pc:sldMk cId="4141941174" sldId="264"/>
            <ac:picMk id="2" creationId="{1C47CD30-20FA-475C-8587-0E3B00369350}"/>
          </ac:picMkLst>
        </pc:picChg>
        <pc:picChg chg="add del mod modCrop">
          <ac:chgData name="Nieves Carolina Pabon Magano" userId="281db8f6-358d-496f-a821-795c3d3dd68e" providerId="ADAL" clId="{940FB6E0-D814-43A4-8758-C48193E52DB5}" dt="2021-05-11T20:00:38.186" v="669" actId="478"/>
          <ac:picMkLst>
            <pc:docMk/>
            <pc:sldMk cId="4141941174" sldId="264"/>
            <ac:picMk id="2" creationId="{3E3EE53E-A9EE-4761-9E67-CCD93BE86310}"/>
          </ac:picMkLst>
        </pc:picChg>
        <pc:picChg chg="add del mod">
          <ac:chgData name="Nieves Carolina Pabon Magano" userId="281db8f6-358d-496f-a821-795c3d3dd68e" providerId="ADAL" clId="{940FB6E0-D814-43A4-8758-C48193E52DB5}" dt="2021-05-12T16:26:47.427" v="847" actId="478"/>
          <ac:picMkLst>
            <pc:docMk/>
            <pc:sldMk cId="4141941174" sldId="264"/>
            <ac:picMk id="3" creationId="{31530567-8940-4657-9020-11602CAF3F8C}"/>
          </ac:picMkLst>
        </pc:picChg>
        <pc:picChg chg="add del mod">
          <ac:chgData name="Nieves Carolina Pabon Magano" userId="281db8f6-358d-496f-a821-795c3d3dd68e" providerId="ADAL" clId="{940FB6E0-D814-43A4-8758-C48193E52DB5}" dt="2021-04-22T19:59:53.083" v="349"/>
          <ac:picMkLst>
            <pc:docMk/>
            <pc:sldMk cId="4141941174" sldId="264"/>
            <ac:picMk id="3" creationId="{6AAAEAFF-406A-4503-AB6D-8D985062700B}"/>
          </ac:picMkLst>
        </pc:picChg>
        <pc:picChg chg="add del mod">
          <ac:chgData name="Nieves Carolina Pabon Magano" userId="281db8f6-358d-496f-a821-795c3d3dd68e" providerId="ADAL" clId="{940FB6E0-D814-43A4-8758-C48193E52DB5}" dt="2021-05-11T15:30:41.476" v="595" actId="478"/>
          <ac:picMkLst>
            <pc:docMk/>
            <pc:sldMk cId="4141941174" sldId="264"/>
            <ac:picMk id="3" creationId="{71D6686A-263E-466A-81B1-B49E0E92E6BB}"/>
          </ac:picMkLst>
        </pc:picChg>
        <pc:picChg chg="add del mod">
          <ac:chgData name="Nieves Carolina Pabon Magano" userId="281db8f6-358d-496f-a821-795c3d3dd68e" providerId="ADAL" clId="{940FB6E0-D814-43A4-8758-C48193E52DB5}" dt="2021-05-30T16:10:03.846" v="928" actId="478"/>
          <ac:picMkLst>
            <pc:docMk/>
            <pc:sldMk cId="4141941174" sldId="264"/>
            <ac:picMk id="3" creationId="{7434FD84-D9D3-4C62-969E-9EF8AAFAC1EE}"/>
          </ac:picMkLst>
        </pc:picChg>
        <pc:picChg chg="add del mod">
          <ac:chgData name="Nieves Carolina Pabon Magano" userId="281db8f6-358d-496f-a821-795c3d3dd68e" providerId="ADAL" clId="{940FB6E0-D814-43A4-8758-C48193E52DB5}" dt="2021-04-22T13:52:44.319" v="338"/>
          <ac:picMkLst>
            <pc:docMk/>
            <pc:sldMk cId="4141941174" sldId="264"/>
            <ac:picMk id="4" creationId="{0C328494-4394-4085-86C1-599E38A1761C}"/>
          </ac:picMkLst>
        </pc:picChg>
        <pc:picChg chg="add del">
          <ac:chgData name="Nieves Carolina Pabon Magano" userId="281db8f6-358d-496f-a821-795c3d3dd68e" providerId="ADAL" clId="{940FB6E0-D814-43A4-8758-C48193E52DB5}" dt="2021-05-11T15:37:35.881" v="613" actId="478"/>
          <ac:picMkLst>
            <pc:docMk/>
            <pc:sldMk cId="4141941174" sldId="264"/>
            <ac:picMk id="4" creationId="{B5FD7F9F-5ACE-4843-BDAD-C25F41ACCD56}"/>
          </ac:picMkLst>
        </pc:picChg>
        <pc:picChg chg="add del mod">
          <ac:chgData name="Nieves Carolina Pabon Magano" userId="281db8f6-358d-496f-a821-795c3d3dd68e" providerId="ADAL" clId="{940FB6E0-D814-43A4-8758-C48193E52DB5}" dt="2021-04-26T16:05:26.218" v="492" actId="478"/>
          <ac:picMkLst>
            <pc:docMk/>
            <pc:sldMk cId="4141941174" sldId="264"/>
            <ac:picMk id="6" creationId="{F0FAA176-37F3-46E6-85AE-5B68B6787CA0}"/>
          </ac:picMkLst>
        </pc:picChg>
        <pc:picChg chg="add del">
          <ac:chgData name="Nieves Carolina Pabon Magano" userId="281db8f6-358d-496f-a821-795c3d3dd68e" providerId="ADAL" clId="{940FB6E0-D814-43A4-8758-C48193E52DB5}" dt="2021-04-22T13:54:08.503" v="340"/>
          <ac:picMkLst>
            <pc:docMk/>
            <pc:sldMk cId="4141941174" sldId="264"/>
            <ac:picMk id="8" creationId="{7AA1B3C9-1AE7-4647-953D-369F260EAD04}"/>
          </ac:picMkLst>
        </pc:picChg>
        <pc:picChg chg="add del">
          <ac:chgData name="Nieves Carolina Pabon Magano" userId="281db8f6-358d-496f-a821-795c3d3dd68e" providerId="ADAL" clId="{940FB6E0-D814-43A4-8758-C48193E52DB5}" dt="2021-04-22T13:54:19.686" v="346"/>
          <ac:picMkLst>
            <pc:docMk/>
            <pc:sldMk cId="4141941174" sldId="264"/>
            <ac:picMk id="9" creationId="{7A18CDD3-F7B5-4877-8C02-CD55C39F0514}"/>
          </ac:picMkLst>
        </pc:picChg>
      </pc:sldChg>
      <pc:sldChg chg="addSp delSp modSp new del mod">
        <pc:chgData name="Nieves Carolina Pabon Magano" userId="281db8f6-358d-496f-a821-795c3d3dd68e" providerId="ADAL" clId="{940FB6E0-D814-43A4-8758-C48193E52DB5}" dt="2021-05-11T20:17:40.985" v="734" actId="2696"/>
        <pc:sldMkLst>
          <pc:docMk/>
          <pc:sldMk cId="431104456" sldId="265"/>
        </pc:sldMkLst>
        <pc:spChg chg="del">
          <ac:chgData name="Nieves Carolina Pabon Magano" userId="281db8f6-358d-496f-a821-795c3d3dd68e" providerId="ADAL" clId="{940FB6E0-D814-43A4-8758-C48193E52DB5}" dt="2021-04-26T16:08:44.184" v="507" actId="478"/>
          <ac:spMkLst>
            <pc:docMk/>
            <pc:sldMk cId="431104456" sldId="265"/>
            <ac:spMk id="2" creationId="{5F0D39CB-4640-49D0-BB66-A55374A49EBD}"/>
          </ac:spMkLst>
        </pc:spChg>
        <pc:spChg chg="del">
          <ac:chgData name="Nieves Carolina Pabon Magano" userId="281db8f6-358d-496f-a821-795c3d3dd68e" providerId="ADAL" clId="{940FB6E0-D814-43A4-8758-C48193E52DB5}" dt="2021-04-26T16:08:42.019" v="506" actId="478"/>
          <ac:spMkLst>
            <pc:docMk/>
            <pc:sldMk cId="431104456" sldId="265"/>
            <ac:spMk id="3" creationId="{76539513-5652-4861-9B12-87EB8B304523}"/>
          </ac:spMkLst>
        </pc:spChg>
        <pc:spChg chg="del">
          <ac:chgData name="Nieves Carolina Pabon Magano" userId="281db8f6-358d-496f-a821-795c3d3dd68e" providerId="ADAL" clId="{940FB6E0-D814-43A4-8758-C48193E52DB5}" dt="2021-05-11T15:40:34.443" v="654" actId="478"/>
          <ac:spMkLst>
            <pc:docMk/>
            <pc:sldMk cId="431104456" sldId="265"/>
            <ac:spMk id="4" creationId="{7FCD8C42-BA2E-4705-9C7C-2703C4AD63D0}"/>
          </ac:spMkLst>
        </pc:spChg>
        <pc:spChg chg="add mod">
          <ac:chgData name="Nieves Carolina Pabon Magano" userId="281db8f6-358d-496f-a821-795c3d3dd68e" providerId="ADAL" clId="{940FB6E0-D814-43A4-8758-C48193E52DB5}" dt="2021-05-11T20:14:34.438" v="690" actId="1076"/>
          <ac:spMkLst>
            <pc:docMk/>
            <pc:sldMk cId="431104456" sldId="265"/>
            <ac:spMk id="5" creationId="{9181AE20-CBDD-4EC9-8956-064B39D07ED3}"/>
          </ac:spMkLst>
        </pc:spChg>
        <pc:spChg chg="add del mod">
          <ac:chgData name="Nieves Carolina Pabon Magano" userId="281db8f6-358d-496f-a821-795c3d3dd68e" providerId="ADAL" clId="{940FB6E0-D814-43A4-8758-C48193E52DB5}" dt="2021-04-26T16:08:48.397" v="511"/>
          <ac:spMkLst>
            <pc:docMk/>
            <pc:sldMk cId="431104456" sldId="265"/>
            <ac:spMk id="5" creationId="{EC1281C4-19A1-4C64-BA67-D5085E3F9513}"/>
          </ac:spMkLst>
        </pc:spChg>
        <pc:spChg chg="add mod">
          <ac:chgData name="Nieves Carolina Pabon Magano" userId="281db8f6-358d-496f-a821-795c3d3dd68e" providerId="ADAL" clId="{940FB6E0-D814-43A4-8758-C48193E52DB5}" dt="2021-05-11T20:14:25.238" v="688"/>
          <ac:spMkLst>
            <pc:docMk/>
            <pc:sldMk cId="431104456" sldId="265"/>
            <ac:spMk id="6" creationId="{703A5284-6C38-4059-B845-8589F6B3A766}"/>
          </ac:spMkLst>
        </pc:spChg>
        <pc:spChg chg="add mod">
          <ac:chgData name="Nieves Carolina Pabon Magano" userId="281db8f6-358d-496f-a821-795c3d3dd68e" providerId="ADAL" clId="{940FB6E0-D814-43A4-8758-C48193E52DB5}" dt="2021-04-26T16:09:21.425" v="518" actId="1076"/>
          <ac:spMkLst>
            <pc:docMk/>
            <pc:sldMk cId="431104456" sldId="265"/>
            <ac:spMk id="7" creationId="{7B7275C8-41F9-4851-9555-DB00949CED7A}"/>
          </ac:spMkLst>
        </pc:spChg>
        <pc:spChg chg="add del mod">
          <ac:chgData name="Nieves Carolina Pabon Magano" userId="281db8f6-358d-496f-a821-795c3d3dd68e" providerId="ADAL" clId="{940FB6E0-D814-43A4-8758-C48193E52DB5}" dt="2021-05-11T20:14:24.288" v="687" actId="478"/>
          <ac:spMkLst>
            <pc:docMk/>
            <pc:sldMk cId="431104456" sldId="265"/>
            <ac:spMk id="7" creationId="{9A4786B9-D967-4D74-8F60-952BCD633904}"/>
          </ac:spMkLst>
        </pc:spChg>
        <pc:graphicFrameChg chg="add mod modGraphic">
          <ac:chgData name="Nieves Carolina Pabon Magano" userId="281db8f6-358d-496f-a821-795c3d3dd68e" providerId="ADAL" clId="{940FB6E0-D814-43A4-8758-C48193E52DB5}" dt="2021-05-11T20:14:34.438" v="690" actId="1076"/>
          <ac:graphicFrameMkLst>
            <pc:docMk/>
            <pc:sldMk cId="431104456" sldId="265"/>
            <ac:graphicFrameMk id="4" creationId="{7AFE63A0-0C92-4410-9B14-F759D452F653}"/>
          </ac:graphicFrameMkLst>
        </pc:graphicFrameChg>
        <pc:graphicFrameChg chg="add del mod">
          <ac:chgData name="Nieves Carolina Pabon Magano" userId="281db8f6-358d-496f-a821-795c3d3dd68e" providerId="ADAL" clId="{940FB6E0-D814-43A4-8758-C48193E52DB5}" dt="2021-04-26T16:08:48.397" v="511"/>
          <ac:graphicFrameMkLst>
            <pc:docMk/>
            <pc:sldMk cId="431104456" sldId="265"/>
            <ac:graphicFrameMk id="4" creationId="{B8F1659E-B0EB-441F-8311-9ADE87468499}"/>
          </ac:graphicFrameMkLst>
        </pc:graphicFrameChg>
        <pc:picChg chg="add del mod modCrop">
          <ac:chgData name="Nieves Carolina Pabon Magano" userId="281db8f6-358d-496f-a821-795c3d3dd68e" providerId="ADAL" clId="{940FB6E0-D814-43A4-8758-C48193E52DB5}" dt="2021-05-11T15:40:08.859" v="647" actId="478"/>
          <ac:picMkLst>
            <pc:docMk/>
            <pc:sldMk cId="431104456" sldId="265"/>
            <ac:picMk id="2" creationId="{10B1A4CE-0506-48F5-8E37-472DA38AD1E7}"/>
          </ac:picMkLst>
        </pc:picChg>
        <pc:picChg chg="add del mod modCrop">
          <ac:chgData name="Nieves Carolina Pabon Magano" userId="281db8f6-358d-496f-a821-795c3d3dd68e" providerId="ADAL" clId="{940FB6E0-D814-43A4-8758-C48193E52DB5}" dt="2021-05-11T20:00:40.003" v="670" actId="478"/>
          <ac:picMkLst>
            <pc:docMk/>
            <pc:sldMk cId="431104456" sldId="265"/>
            <ac:picMk id="3" creationId="{A676FC76-4FB8-460F-A272-9778B7727FA4}"/>
          </ac:picMkLst>
        </pc:picChg>
        <pc:picChg chg="add del mod">
          <ac:chgData name="Nieves Carolina Pabon Magano" userId="281db8f6-358d-496f-a821-795c3d3dd68e" providerId="ADAL" clId="{940FB6E0-D814-43A4-8758-C48193E52DB5}" dt="2021-05-11T15:39:27.724" v="643" actId="478"/>
          <ac:picMkLst>
            <pc:docMk/>
            <pc:sldMk cId="431104456" sldId="265"/>
            <ac:picMk id="6" creationId="{84E83DDB-F2EC-45B3-99EA-1298F680DCC0}"/>
          </ac:picMkLst>
        </pc:picChg>
      </pc:sldChg>
      <pc:sldChg chg="add del">
        <pc:chgData name="Nieves Carolina Pabon Magano" userId="281db8f6-358d-496f-a821-795c3d3dd68e" providerId="ADAL" clId="{940FB6E0-D814-43A4-8758-C48193E52DB5}" dt="2021-04-22T13:54:16.832" v="344"/>
        <pc:sldMkLst>
          <pc:docMk/>
          <pc:sldMk cId="2101025241" sldId="265"/>
        </pc:sldMkLst>
      </pc:sldChg>
      <pc:sldChg chg="add del">
        <pc:chgData name="Nieves Carolina Pabon Magano" userId="281db8f6-358d-496f-a821-795c3d3dd68e" providerId="ADAL" clId="{940FB6E0-D814-43A4-8758-C48193E52DB5}" dt="2021-04-22T13:54:13.446" v="342"/>
        <pc:sldMkLst>
          <pc:docMk/>
          <pc:sldMk cId="3268147943" sldId="265"/>
        </pc:sldMkLst>
      </pc:sldChg>
      <pc:sldChg chg="addSp delSp modSp new mod">
        <pc:chgData name="Nieves Carolina Pabon Magano" userId="281db8f6-358d-496f-a821-795c3d3dd68e" providerId="ADAL" clId="{940FB6E0-D814-43A4-8758-C48193E52DB5}" dt="2021-03-26T22:57:16.670" v="160" actId="1076"/>
        <pc:sldMkLst>
          <pc:docMk/>
          <pc:sldMk cId="3649838011" sldId="265"/>
        </pc:sldMkLst>
        <pc:spChg chg="del">
          <ac:chgData name="Nieves Carolina Pabon Magano" userId="281db8f6-358d-496f-a821-795c3d3dd68e" providerId="ADAL" clId="{940FB6E0-D814-43A4-8758-C48193E52DB5}" dt="2021-03-26T22:53:58.750" v="124" actId="478"/>
          <ac:spMkLst>
            <pc:docMk/>
            <pc:sldMk cId="3649838011" sldId="265"/>
            <ac:spMk id="2" creationId="{E6FE0397-3AD9-4002-AB21-1DC09E4389E1}"/>
          </ac:spMkLst>
        </pc:spChg>
        <pc:spChg chg="del">
          <ac:chgData name="Nieves Carolina Pabon Magano" userId="281db8f6-358d-496f-a821-795c3d3dd68e" providerId="ADAL" clId="{940FB6E0-D814-43A4-8758-C48193E52DB5}" dt="2021-03-26T22:54:00.298" v="125" actId="478"/>
          <ac:spMkLst>
            <pc:docMk/>
            <pc:sldMk cId="3649838011" sldId="265"/>
            <ac:spMk id="3" creationId="{F124E744-7AEC-4116-9E6D-7470A1CE129B}"/>
          </ac:spMkLst>
        </pc:spChg>
        <pc:spChg chg="add mod">
          <ac:chgData name="Nieves Carolina Pabon Magano" userId="281db8f6-358d-496f-a821-795c3d3dd68e" providerId="ADAL" clId="{940FB6E0-D814-43A4-8758-C48193E52DB5}" dt="2021-03-26T22:57:16.670" v="160" actId="1076"/>
          <ac:spMkLst>
            <pc:docMk/>
            <pc:sldMk cId="3649838011" sldId="265"/>
            <ac:spMk id="5" creationId="{C55E8DE8-1F3A-4BB5-9DE4-7FA27DCF4794}"/>
          </ac:spMkLst>
        </pc:spChg>
        <pc:spChg chg="add mod">
          <ac:chgData name="Nieves Carolina Pabon Magano" userId="281db8f6-358d-496f-a821-795c3d3dd68e" providerId="ADAL" clId="{940FB6E0-D814-43A4-8758-C48193E52DB5}" dt="2021-03-26T22:57:14.115" v="159" actId="1076"/>
          <ac:spMkLst>
            <pc:docMk/>
            <pc:sldMk cId="3649838011" sldId="265"/>
            <ac:spMk id="6" creationId="{9F12D0DC-C1CA-429B-84B6-3C11482FCE34}"/>
          </ac:spMkLst>
        </pc:spChg>
        <pc:picChg chg="add mod">
          <ac:chgData name="Nieves Carolina Pabon Magano" userId="281db8f6-358d-496f-a821-795c3d3dd68e" providerId="ADAL" clId="{940FB6E0-D814-43A4-8758-C48193E52DB5}" dt="2021-03-26T22:55:34.850" v="149" actId="14100"/>
          <ac:picMkLst>
            <pc:docMk/>
            <pc:sldMk cId="3649838011" sldId="265"/>
            <ac:picMk id="4" creationId="{B0ACB785-638A-4CFE-9963-BA0EEC89503C}"/>
          </ac:picMkLst>
        </pc:picChg>
      </pc:sldChg>
      <pc:sldChg chg="addSp delSp modSp new del mod">
        <pc:chgData name="Nieves Carolina Pabon Magano" userId="281db8f6-358d-496f-a821-795c3d3dd68e" providerId="ADAL" clId="{940FB6E0-D814-43A4-8758-C48193E52DB5}" dt="2021-05-16T22:00:36.762" v="926" actId="47"/>
        <pc:sldMkLst>
          <pc:docMk/>
          <pc:sldMk cId="472542213" sldId="266"/>
        </pc:sldMkLst>
        <pc:spChg chg="del">
          <ac:chgData name="Nieves Carolina Pabon Magano" userId="281db8f6-358d-496f-a821-795c3d3dd68e" providerId="ADAL" clId="{940FB6E0-D814-43A4-8758-C48193E52DB5}" dt="2021-04-26T16:10:31.644" v="532" actId="478"/>
          <ac:spMkLst>
            <pc:docMk/>
            <pc:sldMk cId="472542213" sldId="266"/>
            <ac:spMk id="2" creationId="{56794779-418A-4FC9-9A37-CDBA430B2BC9}"/>
          </ac:spMkLst>
        </pc:spChg>
        <pc:spChg chg="del">
          <ac:chgData name="Nieves Carolina Pabon Magano" userId="281db8f6-358d-496f-a821-795c3d3dd68e" providerId="ADAL" clId="{940FB6E0-D814-43A4-8758-C48193E52DB5}" dt="2021-04-26T16:10:30.333" v="531" actId="478"/>
          <ac:spMkLst>
            <pc:docMk/>
            <pc:sldMk cId="472542213" sldId="266"/>
            <ac:spMk id="3" creationId="{ACF6C6B9-C954-4144-9F3E-8C1A3858ED9F}"/>
          </ac:spMkLst>
        </pc:spChg>
        <pc:spChg chg="del">
          <ac:chgData name="Nieves Carolina Pabon Magano" userId="281db8f6-358d-496f-a821-795c3d3dd68e" providerId="ADAL" clId="{940FB6E0-D814-43A4-8758-C48193E52DB5}" dt="2021-05-11T20:14:43.197" v="693" actId="478"/>
          <ac:spMkLst>
            <pc:docMk/>
            <pc:sldMk cId="472542213" sldId="266"/>
            <ac:spMk id="4" creationId="{409C05CF-4C63-49A4-A744-CC391EEFE9AB}"/>
          </ac:spMkLst>
        </pc:spChg>
        <pc:spChg chg="add del mod">
          <ac:chgData name="Nieves Carolina Pabon Magano" userId="281db8f6-358d-496f-a821-795c3d3dd68e" providerId="ADAL" clId="{940FB6E0-D814-43A4-8758-C48193E52DB5}" dt="2021-04-26T16:10:44.255" v="534"/>
          <ac:spMkLst>
            <pc:docMk/>
            <pc:sldMk cId="472542213" sldId="266"/>
            <ac:spMk id="5" creationId="{950B3C00-72CB-4AE6-9A69-0037C1E64F0B}"/>
          </ac:spMkLst>
        </pc:spChg>
        <pc:spChg chg="add mod">
          <ac:chgData name="Nieves Carolina Pabon Magano" userId="281db8f6-358d-496f-a821-795c3d3dd68e" providerId="ADAL" clId="{940FB6E0-D814-43A4-8758-C48193E52DB5}" dt="2021-04-26T16:11:02.549" v="539" actId="122"/>
          <ac:spMkLst>
            <pc:docMk/>
            <pc:sldMk cId="472542213" sldId="266"/>
            <ac:spMk id="7" creationId="{1FE12B41-0958-430C-A7D5-EB2759428993}"/>
          </ac:spMkLst>
        </pc:spChg>
        <pc:spChg chg="add del mod">
          <ac:chgData name="Nieves Carolina Pabon Magano" userId="281db8f6-358d-496f-a821-795c3d3dd68e" providerId="ADAL" clId="{940FB6E0-D814-43A4-8758-C48193E52DB5}" dt="2021-05-11T20:15:43.859" v="715"/>
          <ac:spMkLst>
            <pc:docMk/>
            <pc:sldMk cId="472542213" sldId="266"/>
            <ac:spMk id="7" creationId="{720216C1-BD87-4C39-A280-50BDD86D330C}"/>
          </ac:spMkLst>
        </pc:spChg>
        <pc:spChg chg="add mod">
          <ac:chgData name="Nieves Carolina Pabon Magano" userId="281db8f6-358d-496f-a821-795c3d3dd68e" providerId="ADAL" clId="{940FB6E0-D814-43A4-8758-C48193E52DB5}" dt="2021-05-11T20:16:02.348" v="733" actId="1036"/>
          <ac:spMkLst>
            <pc:docMk/>
            <pc:sldMk cId="472542213" sldId="266"/>
            <ac:spMk id="8" creationId="{EB1C07B6-6B5A-476B-A61B-DB26F9636642}"/>
          </ac:spMkLst>
        </pc:spChg>
        <pc:graphicFrameChg chg="add del mod">
          <ac:chgData name="Nieves Carolina Pabon Magano" userId="281db8f6-358d-496f-a821-795c3d3dd68e" providerId="ADAL" clId="{940FB6E0-D814-43A4-8758-C48193E52DB5}" dt="2021-04-26T16:10:44.255" v="534"/>
          <ac:graphicFrameMkLst>
            <pc:docMk/>
            <pc:sldMk cId="472542213" sldId="266"/>
            <ac:graphicFrameMk id="4" creationId="{0C477936-D8FA-44AF-8D59-2870650303B6}"/>
          </ac:graphicFrameMkLst>
        </pc:graphicFrameChg>
        <pc:graphicFrameChg chg="add del mod">
          <ac:chgData name="Nieves Carolina Pabon Magano" userId="281db8f6-358d-496f-a821-795c3d3dd68e" providerId="ADAL" clId="{940FB6E0-D814-43A4-8758-C48193E52DB5}" dt="2021-05-11T20:15:43.859" v="715"/>
          <ac:graphicFrameMkLst>
            <pc:docMk/>
            <pc:sldMk cId="472542213" sldId="266"/>
            <ac:graphicFrameMk id="5" creationId="{1FDFEFE1-009B-4E0C-B0D5-D3D88AC140D2}"/>
          </ac:graphicFrameMkLst>
        </pc:graphicFrameChg>
        <pc:picChg chg="add mod">
          <ac:chgData name="Nieves Carolina Pabon Magano" userId="281db8f6-358d-496f-a821-795c3d3dd68e" providerId="ADAL" clId="{940FB6E0-D814-43A4-8758-C48193E52DB5}" dt="2021-05-11T20:15:52.456" v="718" actId="14100"/>
          <ac:picMkLst>
            <pc:docMk/>
            <pc:sldMk cId="472542213" sldId="266"/>
            <ac:picMk id="2" creationId="{F6217DCC-F307-4143-A497-72093D5F6FBC}"/>
          </ac:picMkLst>
        </pc:picChg>
        <pc:picChg chg="add del mod">
          <ac:chgData name="Nieves Carolina Pabon Magano" userId="281db8f6-358d-496f-a821-795c3d3dd68e" providerId="ADAL" clId="{940FB6E0-D814-43A4-8758-C48193E52DB5}" dt="2021-05-11T20:14:41.457" v="692" actId="478"/>
          <ac:picMkLst>
            <pc:docMk/>
            <pc:sldMk cId="472542213" sldId="266"/>
            <ac:picMk id="6" creationId="{208A50C0-3686-4904-82B8-3503EFD647E7}"/>
          </ac:picMkLst>
        </pc:picChg>
      </pc:sldChg>
      <pc:sldChg chg="addSp delSp modSp new mod">
        <pc:chgData name="Nieves Carolina Pabon Magano" userId="281db8f6-358d-496f-a821-795c3d3dd68e" providerId="ADAL" clId="{940FB6E0-D814-43A4-8758-C48193E52DB5}" dt="2021-03-26T22:57:30.297" v="171" actId="1035"/>
        <pc:sldMkLst>
          <pc:docMk/>
          <pc:sldMk cId="3285896897" sldId="266"/>
        </pc:sldMkLst>
        <pc:spChg chg="del">
          <ac:chgData name="Nieves Carolina Pabon Magano" userId="281db8f6-358d-496f-a821-795c3d3dd68e" providerId="ADAL" clId="{940FB6E0-D814-43A4-8758-C48193E52DB5}" dt="2021-03-26T22:54:41.558" v="132" actId="478"/>
          <ac:spMkLst>
            <pc:docMk/>
            <pc:sldMk cId="3285896897" sldId="266"/>
            <ac:spMk id="2" creationId="{2C121415-E1CE-4604-9DD3-70FBD5A56755}"/>
          </ac:spMkLst>
        </pc:spChg>
        <pc:spChg chg="del">
          <ac:chgData name="Nieves Carolina Pabon Magano" userId="281db8f6-358d-496f-a821-795c3d3dd68e" providerId="ADAL" clId="{940FB6E0-D814-43A4-8758-C48193E52DB5}" dt="2021-03-26T22:54:42.739" v="133" actId="478"/>
          <ac:spMkLst>
            <pc:docMk/>
            <pc:sldMk cId="3285896897" sldId="266"/>
            <ac:spMk id="3" creationId="{7A534897-C833-4827-BC6C-6DEF35B4A4D0}"/>
          </ac:spMkLst>
        </pc:spChg>
        <pc:spChg chg="add mod">
          <ac:chgData name="Nieves Carolina Pabon Magano" userId="281db8f6-358d-496f-a821-795c3d3dd68e" providerId="ADAL" clId="{940FB6E0-D814-43A4-8758-C48193E52DB5}" dt="2021-03-26T22:57:22.456" v="162" actId="1076"/>
          <ac:spMkLst>
            <pc:docMk/>
            <pc:sldMk cId="3285896897" sldId="266"/>
            <ac:spMk id="6" creationId="{38364B3C-7E3F-442C-A78B-072E4E2E244E}"/>
          </ac:spMkLst>
        </pc:spChg>
        <pc:spChg chg="add mod">
          <ac:chgData name="Nieves Carolina Pabon Magano" userId="281db8f6-358d-496f-a821-795c3d3dd68e" providerId="ADAL" clId="{940FB6E0-D814-43A4-8758-C48193E52DB5}" dt="2021-03-26T22:57:30.297" v="171" actId="1035"/>
          <ac:spMkLst>
            <pc:docMk/>
            <pc:sldMk cId="3285896897" sldId="266"/>
            <ac:spMk id="7" creationId="{CB3BB41A-9ACF-467A-9C73-8BFBB5A98E96}"/>
          </ac:spMkLst>
        </pc:spChg>
        <pc:picChg chg="add del mod">
          <ac:chgData name="Nieves Carolina Pabon Magano" userId="281db8f6-358d-496f-a821-795c3d3dd68e" providerId="ADAL" clId="{940FB6E0-D814-43A4-8758-C48193E52DB5}" dt="2021-03-26T22:55:06.792" v="139" actId="478"/>
          <ac:picMkLst>
            <pc:docMk/>
            <pc:sldMk cId="3285896897" sldId="266"/>
            <ac:picMk id="4" creationId="{4DDDA116-CEEF-4CDF-9A74-76D90A8FA27A}"/>
          </ac:picMkLst>
        </pc:picChg>
        <pc:picChg chg="add mod">
          <ac:chgData name="Nieves Carolina Pabon Magano" userId="281db8f6-358d-496f-a821-795c3d3dd68e" providerId="ADAL" clId="{940FB6E0-D814-43A4-8758-C48193E52DB5}" dt="2021-03-26T22:57:30.297" v="171" actId="1035"/>
          <ac:picMkLst>
            <pc:docMk/>
            <pc:sldMk cId="3285896897" sldId="266"/>
            <ac:picMk id="5" creationId="{41CC9827-94F8-4DCD-86EB-57586CBA563A}"/>
          </ac:picMkLst>
        </pc:picChg>
      </pc:sldChg>
      <pc:sldChg chg="addSp delSp modSp new del mod">
        <pc:chgData name="Nieves Carolina Pabon Magano" userId="281db8f6-358d-496f-a821-795c3d3dd68e" providerId="ADAL" clId="{940FB6E0-D814-43A4-8758-C48193E52DB5}" dt="2021-05-16T22:00:38.405" v="927" actId="47"/>
        <pc:sldMkLst>
          <pc:docMk/>
          <pc:sldMk cId="403115500" sldId="267"/>
        </pc:sldMkLst>
        <pc:spChg chg="del">
          <ac:chgData name="Nieves Carolina Pabon Magano" userId="281db8f6-358d-496f-a821-795c3d3dd68e" providerId="ADAL" clId="{940FB6E0-D814-43A4-8758-C48193E52DB5}" dt="2021-04-26T16:11:08.614" v="541" actId="478"/>
          <ac:spMkLst>
            <pc:docMk/>
            <pc:sldMk cId="403115500" sldId="267"/>
            <ac:spMk id="2" creationId="{77F4E728-A821-4442-9CCD-0A54B2625FB6}"/>
          </ac:spMkLst>
        </pc:spChg>
        <pc:spChg chg="del">
          <ac:chgData name="Nieves Carolina Pabon Magano" userId="281db8f6-358d-496f-a821-795c3d3dd68e" providerId="ADAL" clId="{940FB6E0-D814-43A4-8758-C48193E52DB5}" dt="2021-04-26T16:11:10.223" v="542" actId="478"/>
          <ac:spMkLst>
            <pc:docMk/>
            <pc:sldMk cId="403115500" sldId="267"/>
            <ac:spMk id="3" creationId="{9C8CC20C-2272-4645-B65A-B316AC3F3CE1}"/>
          </ac:spMkLst>
        </pc:spChg>
        <pc:spChg chg="del">
          <ac:chgData name="Nieves Carolina Pabon Magano" userId="281db8f6-358d-496f-a821-795c3d3dd68e" providerId="ADAL" clId="{940FB6E0-D814-43A4-8758-C48193E52DB5}" dt="2021-05-11T20:15:22.318" v="713" actId="478"/>
          <ac:spMkLst>
            <pc:docMk/>
            <pc:sldMk cId="403115500" sldId="267"/>
            <ac:spMk id="4" creationId="{6C290E57-F1A1-439E-B5DF-2309B920196A}"/>
          </ac:spMkLst>
        </pc:spChg>
        <pc:spChg chg="add del mod">
          <ac:chgData name="Nieves Carolina Pabon Magano" userId="281db8f6-358d-496f-a821-795c3d3dd68e" providerId="ADAL" clId="{940FB6E0-D814-43A4-8758-C48193E52DB5}" dt="2021-04-26T16:11:23.480" v="544"/>
          <ac:spMkLst>
            <pc:docMk/>
            <pc:sldMk cId="403115500" sldId="267"/>
            <ac:spMk id="5" creationId="{ED430A4A-DC44-4ABE-9896-577F9539EB3B}"/>
          </ac:spMkLst>
        </pc:spChg>
        <pc:spChg chg="add del mod">
          <ac:chgData name="Nieves Carolina Pabon Magano" userId="281db8f6-358d-496f-a821-795c3d3dd68e" providerId="ADAL" clId="{940FB6E0-D814-43A4-8758-C48193E52DB5}" dt="2021-05-11T20:18:31.686" v="736"/>
          <ac:spMkLst>
            <pc:docMk/>
            <pc:sldMk cId="403115500" sldId="267"/>
            <ac:spMk id="7" creationId="{5D99CB4F-3999-4F5D-A910-34627E0FED40}"/>
          </ac:spMkLst>
        </pc:spChg>
        <pc:spChg chg="add mod">
          <ac:chgData name="Nieves Carolina Pabon Magano" userId="281db8f6-358d-496f-a821-795c3d3dd68e" providerId="ADAL" clId="{940FB6E0-D814-43A4-8758-C48193E52DB5}" dt="2021-04-26T16:11:42.665" v="549" actId="122"/>
          <ac:spMkLst>
            <pc:docMk/>
            <pc:sldMk cId="403115500" sldId="267"/>
            <ac:spMk id="7" creationId="{78192F78-E6C5-4CEB-BBAB-87F5FD291560}"/>
          </ac:spMkLst>
        </pc:spChg>
        <pc:spChg chg="add mod">
          <ac:chgData name="Nieves Carolina Pabon Magano" userId="281db8f6-358d-496f-a821-795c3d3dd68e" providerId="ADAL" clId="{940FB6E0-D814-43A4-8758-C48193E52DB5}" dt="2021-05-11T20:21:58.852" v="820" actId="1036"/>
          <ac:spMkLst>
            <pc:docMk/>
            <pc:sldMk cId="403115500" sldId="267"/>
            <ac:spMk id="8" creationId="{E4465F56-4FFC-49C7-AFF2-00E877F0A79F}"/>
          </ac:spMkLst>
        </pc:spChg>
        <pc:graphicFrameChg chg="add del mod">
          <ac:chgData name="Nieves Carolina Pabon Magano" userId="281db8f6-358d-496f-a821-795c3d3dd68e" providerId="ADAL" clId="{940FB6E0-D814-43A4-8758-C48193E52DB5}" dt="2021-04-26T16:11:23.480" v="544"/>
          <ac:graphicFrameMkLst>
            <pc:docMk/>
            <pc:sldMk cId="403115500" sldId="267"/>
            <ac:graphicFrameMk id="4" creationId="{3839E6AE-123F-44B9-B80D-98781CEB054E}"/>
          </ac:graphicFrameMkLst>
        </pc:graphicFrameChg>
        <pc:graphicFrameChg chg="add del mod">
          <ac:chgData name="Nieves Carolina Pabon Magano" userId="281db8f6-358d-496f-a821-795c3d3dd68e" providerId="ADAL" clId="{940FB6E0-D814-43A4-8758-C48193E52DB5}" dt="2021-05-11T20:18:31.686" v="736"/>
          <ac:graphicFrameMkLst>
            <pc:docMk/>
            <pc:sldMk cId="403115500" sldId="267"/>
            <ac:graphicFrameMk id="5" creationId="{3D1F66EF-A0CE-4887-A2C4-60FE19A9B911}"/>
          </ac:graphicFrameMkLst>
        </pc:graphicFrameChg>
        <pc:picChg chg="add mod">
          <ac:chgData name="Nieves Carolina Pabon Magano" userId="281db8f6-358d-496f-a821-795c3d3dd68e" providerId="ADAL" clId="{940FB6E0-D814-43A4-8758-C48193E52DB5}" dt="2021-05-11T20:18:37.832" v="740" actId="1076"/>
          <ac:picMkLst>
            <pc:docMk/>
            <pc:sldMk cId="403115500" sldId="267"/>
            <ac:picMk id="2" creationId="{F0B491E8-BFB5-433E-9828-F69D3423259F}"/>
          </ac:picMkLst>
        </pc:picChg>
        <pc:picChg chg="add del mod">
          <ac:chgData name="Nieves Carolina Pabon Magano" userId="281db8f6-358d-496f-a821-795c3d3dd68e" providerId="ADAL" clId="{940FB6E0-D814-43A4-8758-C48193E52DB5}" dt="2021-05-11T20:15:20.506" v="712" actId="478"/>
          <ac:picMkLst>
            <pc:docMk/>
            <pc:sldMk cId="403115500" sldId="267"/>
            <ac:picMk id="6" creationId="{0D3A9A7F-C950-4211-818F-2AC3E0A3B22C}"/>
          </ac:picMkLst>
        </pc:picChg>
      </pc:sldChg>
      <pc:sldChg chg="new del">
        <pc:chgData name="Nieves Carolina Pabon Magano" userId="281db8f6-358d-496f-a821-795c3d3dd68e" providerId="ADAL" clId="{940FB6E0-D814-43A4-8758-C48193E52DB5}" dt="2021-03-26T22:55:20.862" v="144" actId="2696"/>
        <pc:sldMkLst>
          <pc:docMk/>
          <pc:sldMk cId="3863632262" sldId="267"/>
        </pc:sldMkLst>
      </pc:sldChg>
      <pc:sldChg chg="addSp delSp modSp new mod">
        <pc:chgData name="Nieves Carolina Pabon Magano" userId="281db8f6-358d-496f-a821-795c3d3dd68e" providerId="ADAL" clId="{940FB6E0-D814-43A4-8758-C48193E52DB5}" dt="2021-05-30T16:11:57.760" v="957"/>
        <pc:sldMkLst>
          <pc:docMk/>
          <pc:sldMk cId="1229995716" sldId="268"/>
        </pc:sldMkLst>
        <pc:spChg chg="del">
          <ac:chgData name="Nieves Carolina Pabon Magano" userId="281db8f6-358d-496f-a821-795c3d3dd68e" providerId="ADAL" clId="{940FB6E0-D814-43A4-8758-C48193E52DB5}" dt="2021-04-26T16:11:50.293" v="551" actId="478"/>
          <ac:spMkLst>
            <pc:docMk/>
            <pc:sldMk cId="1229995716" sldId="268"/>
            <ac:spMk id="2" creationId="{C90F4412-2CF1-4A60-B7F7-560969EACF55}"/>
          </ac:spMkLst>
        </pc:spChg>
        <pc:spChg chg="del">
          <ac:chgData name="Nieves Carolina Pabon Magano" userId="281db8f6-358d-496f-a821-795c3d3dd68e" providerId="ADAL" clId="{940FB6E0-D814-43A4-8758-C48193E52DB5}" dt="2021-04-26T16:11:51.606" v="552" actId="478"/>
          <ac:spMkLst>
            <pc:docMk/>
            <pc:sldMk cId="1229995716" sldId="268"/>
            <ac:spMk id="3" creationId="{45DEDFE0-3422-41F1-A882-4F9E44EF4785}"/>
          </ac:spMkLst>
        </pc:spChg>
        <pc:spChg chg="del">
          <ac:chgData name="Nieves Carolina Pabon Magano" userId="281db8f6-358d-496f-a821-795c3d3dd68e" providerId="ADAL" clId="{940FB6E0-D814-43A4-8758-C48193E52DB5}" dt="2021-05-11T20:18:52.725" v="743" actId="478"/>
          <ac:spMkLst>
            <pc:docMk/>
            <pc:sldMk cId="1229995716" sldId="268"/>
            <ac:spMk id="4" creationId="{F485A12C-C337-47D1-BE67-30F2F2F9E640}"/>
          </ac:spMkLst>
        </pc:spChg>
        <pc:spChg chg="add del mod">
          <ac:chgData name="Nieves Carolina Pabon Magano" userId="281db8f6-358d-496f-a821-795c3d3dd68e" providerId="ADAL" clId="{940FB6E0-D814-43A4-8758-C48193E52DB5}" dt="2021-04-26T16:12:03.918" v="554"/>
          <ac:spMkLst>
            <pc:docMk/>
            <pc:sldMk cId="1229995716" sldId="268"/>
            <ac:spMk id="5" creationId="{898FEF18-62BE-4374-BDFD-24433A1D7851}"/>
          </ac:spMkLst>
        </pc:spChg>
        <pc:spChg chg="add del mod">
          <ac:chgData name="Nieves Carolina Pabon Magano" userId="281db8f6-358d-496f-a821-795c3d3dd68e" providerId="ADAL" clId="{940FB6E0-D814-43A4-8758-C48193E52DB5}" dt="2021-05-11T20:19:25.028" v="745"/>
          <ac:spMkLst>
            <pc:docMk/>
            <pc:sldMk cId="1229995716" sldId="268"/>
            <ac:spMk id="7" creationId="{1496821D-D8D1-432A-BADC-600AA2898EBF}"/>
          </ac:spMkLst>
        </pc:spChg>
        <pc:spChg chg="add mod">
          <ac:chgData name="Nieves Carolina Pabon Magano" userId="281db8f6-358d-496f-a821-795c3d3dd68e" providerId="ADAL" clId="{940FB6E0-D814-43A4-8758-C48193E52DB5}" dt="2021-04-26T16:12:25.219" v="560" actId="122"/>
          <ac:spMkLst>
            <pc:docMk/>
            <pc:sldMk cId="1229995716" sldId="268"/>
            <ac:spMk id="7" creationId="{5E930148-013C-417D-B642-3E3B600F5598}"/>
          </ac:spMkLst>
        </pc:spChg>
        <pc:spChg chg="add mod">
          <ac:chgData name="Nieves Carolina Pabon Magano" userId="281db8f6-358d-496f-a821-795c3d3dd68e" providerId="ADAL" clId="{940FB6E0-D814-43A4-8758-C48193E52DB5}" dt="2021-05-11T20:21:53.687" v="813" actId="1035"/>
          <ac:spMkLst>
            <pc:docMk/>
            <pc:sldMk cId="1229995716" sldId="268"/>
            <ac:spMk id="9" creationId="{0D7DDE46-2DE6-4182-9106-0B34B609EB20}"/>
          </ac:spMkLst>
        </pc:spChg>
        <pc:spChg chg="add mod">
          <ac:chgData name="Nieves Carolina Pabon Magano" userId="281db8f6-358d-496f-a821-795c3d3dd68e" providerId="ADAL" clId="{940FB6E0-D814-43A4-8758-C48193E52DB5}" dt="2021-05-30T16:11:57.760" v="957"/>
          <ac:spMkLst>
            <pc:docMk/>
            <pc:sldMk cId="1229995716" sldId="268"/>
            <ac:spMk id="10" creationId="{828510AF-63D6-413F-A719-478CB75B7131}"/>
          </ac:spMkLst>
        </pc:spChg>
        <pc:graphicFrameChg chg="add del mod">
          <ac:chgData name="Nieves Carolina Pabon Magano" userId="281db8f6-358d-496f-a821-795c3d3dd68e" providerId="ADAL" clId="{940FB6E0-D814-43A4-8758-C48193E52DB5}" dt="2021-04-26T16:12:03.918" v="554"/>
          <ac:graphicFrameMkLst>
            <pc:docMk/>
            <pc:sldMk cId="1229995716" sldId="268"/>
            <ac:graphicFrameMk id="4" creationId="{0EC4F4AB-8A02-438E-9AC7-C0F692FF49C4}"/>
          </ac:graphicFrameMkLst>
        </pc:graphicFrameChg>
        <pc:graphicFrameChg chg="add mod">
          <ac:chgData name="Nieves Carolina Pabon Magano" userId="281db8f6-358d-496f-a821-795c3d3dd68e" providerId="ADAL" clId="{940FB6E0-D814-43A4-8758-C48193E52DB5}" dt="2021-05-30T16:11:50.500" v="956" actId="1035"/>
          <ac:graphicFrameMkLst>
            <pc:docMk/>
            <pc:sldMk cId="1229995716" sldId="268"/>
            <ac:graphicFrameMk id="5" creationId="{65E58A79-AA88-4006-966C-6F41AAD1F21A}"/>
          </ac:graphicFrameMkLst>
        </pc:graphicFrameChg>
        <pc:graphicFrameChg chg="add del mod">
          <ac:chgData name="Nieves Carolina Pabon Magano" userId="281db8f6-358d-496f-a821-795c3d3dd68e" providerId="ADAL" clId="{940FB6E0-D814-43A4-8758-C48193E52DB5}" dt="2021-05-11T20:19:25.028" v="745"/>
          <ac:graphicFrameMkLst>
            <pc:docMk/>
            <pc:sldMk cId="1229995716" sldId="268"/>
            <ac:graphicFrameMk id="5" creationId="{8AF65F3B-0476-43CA-880C-4802A5CBC012}"/>
          </ac:graphicFrameMkLst>
        </pc:graphicFrameChg>
        <pc:graphicFrameChg chg="add del mod">
          <ac:chgData name="Nieves Carolina Pabon Magano" userId="281db8f6-358d-496f-a821-795c3d3dd68e" providerId="ADAL" clId="{940FB6E0-D814-43A4-8758-C48193E52DB5}" dt="2021-05-30T16:10:20.546" v="932" actId="478"/>
          <ac:graphicFrameMkLst>
            <pc:docMk/>
            <pc:sldMk cId="1229995716" sldId="268"/>
            <ac:graphicFrameMk id="8" creationId="{85956F61-90B5-44CA-8346-3699BCA0708F}"/>
          </ac:graphicFrameMkLst>
        </pc:graphicFrameChg>
        <pc:picChg chg="add del mod">
          <ac:chgData name="Nieves Carolina Pabon Magano" userId="281db8f6-358d-496f-a821-795c3d3dd68e" providerId="ADAL" clId="{940FB6E0-D814-43A4-8758-C48193E52DB5}" dt="2021-05-11T20:19:33.837" v="749"/>
          <ac:picMkLst>
            <pc:docMk/>
            <pc:sldMk cId="1229995716" sldId="268"/>
            <ac:picMk id="2" creationId="{31AC5126-C239-4A43-8CB2-6FACF705212E}"/>
          </ac:picMkLst>
        </pc:picChg>
        <pc:picChg chg="add del mod">
          <ac:chgData name="Nieves Carolina Pabon Magano" userId="281db8f6-358d-496f-a821-795c3d3dd68e" providerId="ADAL" clId="{940FB6E0-D814-43A4-8758-C48193E52DB5}" dt="2021-05-11T20:18:51.376" v="742" actId="478"/>
          <ac:picMkLst>
            <pc:docMk/>
            <pc:sldMk cId="1229995716" sldId="268"/>
            <ac:picMk id="6" creationId="{FB2840E3-5B25-47AF-AED4-93AB1119B8E0}"/>
          </ac:picMkLst>
        </pc:picChg>
      </pc:sldChg>
      <pc:sldChg chg="addSp delSp modSp new del mod ord">
        <pc:chgData name="Nieves Carolina Pabon Magano" userId="281db8f6-358d-496f-a821-795c3d3dd68e" providerId="ADAL" clId="{940FB6E0-D814-43A4-8758-C48193E52DB5}" dt="2021-05-30T16:12:27.321" v="958" actId="47"/>
        <pc:sldMkLst>
          <pc:docMk/>
          <pc:sldMk cId="2284328274" sldId="269"/>
        </pc:sldMkLst>
        <pc:spChg chg="del">
          <ac:chgData name="Nieves Carolina Pabon Magano" userId="281db8f6-358d-496f-a821-795c3d3dd68e" providerId="ADAL" clId="{940FB6E0-D814-43A4-8758-C48193E52DB5}" dt="2021-05-13T12:42:46.354" v="854" actId="478"/>
          <ac:spMkLst>
            <pc:docMk/>
            <pc:sldMk cId="2284328274" sldId="269"/>
            <ac:spMk id="2" creationId="{63496379-4807-453E-B380-E62FC6E5DC09}"/>
          </ac:spMkLst>
        </pc:spChg>
        <pc:spChg chg="del">
          <ac:chgData name="Nieves Carolina Pabon Magano" userId="281db8f6-358d-496f-a821-795c3d3dd68e" providerId="ADAL" clId="{940FB6E0-D814-43A4-8758-C48193E52DB5}" dt="2021-05-13T12:42:45.406" v="853" actId="478"/>
          <ac:spMkLst>
            <pc:docMk/>
            <pc:sldMk cId="2284328274" sldId="269"/>
            <ac:spMk id="3" creationId="{057D7231-0CA3-4319-A33D-98EA05BD6FDB}"/>
          </ac:spMkLst>
        </pc:spChg>
        <pc:spChg chg="add del mod">
          <ac:chgData name="Nieves Carolina Pabon Magano" userId="281db8f6-358d-496f-a821-795c3d3dd68e" providerId="ADAL" clId="{940FB6E0-D814-43A4-8758-C48193E52DB5}" dt="2021-05-13T12:42:50.221" v="856"/>
          <ac:spMkLst>
            <pc:docMk/>
            <pc:sldMk cId="2284328274" sldId="269"/>
            <ac:spMk id="5" creationId="{023CCB55-16BE-413A-8E40-07CDFE0894DE}"/>
          </ac:spMkLst>
        </pc:spChg>
        <pc:spChg chg="add del mod">
          <ac:chgData name="Nieves Carolina Pabon Magano" userId="281db8f6-358d-496f-a821-795c3d3dd68e" providerId="ADAL" clId="{940FB6E0-D814-43A4-8758-C48193E52DB5}" dt="2021-05-13T12:42:50.221" v="856"/>
          <ac:spMkLst>
            <pc:docMk/>
            <pc:sldMk cId="2284328274" sldId="269"/>
            <ac:spMk id="6" creationId="{A3A62912-1504-40E4-9786-518FB777F716}"/>
          </ac:spMkLst>
        </pc:spChg>
        <pc:spChg chg="add mod">
          <ac:chgData name="Nieves Carolina Pabon Magano" userId="281db8f6-358d-496f-a821-795c3d3dd68e" providerId="ADAL" clId="{940FB6E0-D814-43A4-8758-C48193E52DB5}" dt="2021-05-13T12:43:31.730" v="873" actId="108"/>
          <ac:spMkLst>
            <pc:docMk/>
            <pc:sldMk cId="2284328274" sldId="269"/>
            <ac:spMk id="8" creationId="{6DEFADAB-13FB-434D-B126-8B6D73FBFE01}"/>
          </ac:spMkLst>
        </pc:spChg>
        <pc:graphicFrameChg chg="add del mod">
          <ac:chgData name="Nieves Carolina Pabon Magano" userId="281db8f6-358d-496f-a821-795c3d3dd68e" providerId="ADAL" clId="{940FB6E0-D814-43A4-8758-C48193E52DB5}" dt="2021-05-13T12:42:50.221" v="856"/>
          <ac:graphicFrameMkLst>
            <pc:docMk/>
            <pc:sldMk cId="2284328274" sldId="269"/>
            <ac:graphicFrameMk id="4" creationId="{A784BC6F-539C-4585-8F33-1774F2391ECC}"/>
          </ac:graphicFrameMkLst>
        </pc:graphicFrameChg>
        <pc:picChg chg="add mod modCrop">
          <ac:chgData name="Nieves Carolina Pabon Magano" userId="281db8f6-358d-496f-a821-795c3d3dd68e" providerId="ADAL" clId="{940FB6E0-D814-43A4-8758-C48193E52DB5}" dt="2021-05-13T12:43:18.646" v="867" actId="1076"/>
          <ac:picMkLst>
            <pc:docMk/>
            <pc:sldMk cId="2284328274" sldId="269"/>
            <ac:picMk id="7" creationId="{F512715B-C3A6-45F4-97E2-CC1A1C4B2AAC}"/>
          </ac:picMkLst>
        </pc:picChg>
      </pc:sldChg>
      <pc:sldChg chg="addSp delSp modSp new del mod">
        <pc:chgData name="Nieves Carolina Pabon Magano" userId="281db8f6-358d-496f-a821-795c3d3dd68e" providerId="ADAL" clId="{940FB6E0-D814-43A4-8758-C48193E52DB5}" dt="2021-05-12T16:26:56.695" v="848" actId="47"/>
        <pc:sldMkLst>
          <pc:docMk/>
          <pc:sldMk cId="3906929604" sldId="269"/>
        </pc:sldMkLst>
        <pc:spChg chg="del">
          <ac:chgData name="Nieves Carolina Pabon Magano" userId="281db8f6-358d-496f-a821-795c3d3dd68e" providerId="ADAL" clId="{940FB6E0-D814-43A4-8758-C48193E52DB5}" dt="2021-04-26T16:12:34.328" v="562" actId="478"/>
          <ac:spMkLst>
            <pc:docMk/>
            <pc:sldMk cId="3906929604" sldId="269"/>
            <ac:spMk id="2" creationId="{386434B2-117E-4F1E-AD62-F8CA6906ED01}"/>
          </ac:spMkLst>
        </pc:spChg>
        <pc:spChg chg="del">
          <ac:chgData name="Nieves Carolina Pabon Magano" userId="281db8f6-358d-496f-a821-795c3d3dd68e" providerId="ADAL" clId="{940FB6E0-D814-43A4-8758-C48193E52DB5}" dt="2021-04-26T16:12:35.169" v="563" actId="478"/>
          <ac:spMkLst>
            <pc:docMk/>
            <pc:sldMk cId="3906929604" sldId="269"/>
            <ac:spMk id="3" creationId="{B4F07F1E-B1A2-482C-9235-4C3FEBADC0B6}"/>
          </ac:spMkLst>
        </pc:spChg>
        <pc:spChg chg="del">
          <ac:chgData name="Nieves Carolina Pabon Magano" userId="281db8f6-358d-496f-a821-795c3d3dd68e" providerId="ADAL" clId="{940FB6E0-D814-43A4-8758-C48193E52DB5}" dt="2021-05-11T20:21:38.025" v="783" actId="478"/>
          <ac:spMkLst>
            <pc:docMk/>
            <pc:sldMk cId="3906929604" sldId="269"/>
            <ac:spMk id="4" creationId="{76602A43-B6E4-42EF-9149-8AB0AA2ED5E2}"/>
          </ac:spMkLst>
        </pc:spChg>
        <pc:spChg chg="add del mod">
          <ac:chgData name="Nieves Carolina Pabon Magano" userId="281db8f6-358d-496f-a821-795c3d3dd68e" providerId="ADAL" clId="{940FB6E0-D814-43A4-8758-C48193E52DB5}" dt="2021-04-26T16:12:51.100" v="565"/>
          <ac:spMkLst>
            <pc:docMk/>
            <pc:sldMk cId="3906929604" sldId="269"/>
            <ac:spMk id="5" creationId="{C34421E8-E49C-416B-B8B7-6C309FF5CD4B}"/>
          </ac:spMkLst>
        </pc:spChg>
        <pc:spChg chg="add mod">
          <ac:chgData name="Nieves Carolina Pabon Magano" userId="281db8f6-358d-496f-a821-795c3d3dd68e" providerId="ADAL" clId="{940FB6E0-D814-43A4-8758-C48193E52DB5}" dt="2021-04-26T16:13:16.981" v="574" actId="122"/>
          <ac:spMkLst>
            <pc:docMk/>
            <pc:sldMk cId="3906929604" sldId="269"/>
            <ac:spMk id="7" creationId="{CAD272EF-93FC-4256-B0D6-8F396746A1FB}"/>
          </ac:spMkLst>
        </pc:spChg>
        <pc:graphicFrameChg chg="add del mod">
          <ac:chgData name="Nieves Carolina Pabon Magano" userId="281db8f6-358d-496f-a821-795c3d3dd68e" providerId="ADAL" clId="{940FB6E0-D814-43A4-8758-C48193E52DB5}" dt="2021-04-26T16:12:51.100" v="565"/>
          <ac:graphicFrameMkLst>
            <pc:docMk/>
            <pc:sldMk cId="3906929604" sldId="269"/>
            <ac:graphicFrameMk id="4" creationId="{47FFC71B-3C85-45C4-B702-DFD0E1A9ABD5}"/>
          </ac:graphicFrameMkLst>
        </pc:graphicFrameChg>
        <pc:picChg chg="add del mod">
          <ac:chgData name="Nieves Carolina Pabon Magano" userId="281db8f6-358d-496f-a821-795c3d3dd68e" providerId="ADAL" clId="{940FB6E0-D814-43A4-8758-C48193E52DB5}" dt="2021-05-11T20:21:35.931" v="782" actId="478"/>
          <ac:picMkLst>
            <pc:docMk/>
            <pc:sldMk cId="3906929604" sldId="269"/>
            <ac:picMk id="6" creationId="{D5B1FABA-AAE9-4CE5-8E68-0BCA16DFFB65}"/>
          </ac:picMkLst>
        </pc:picChg>
      </pc:sldChg>
      <pc:sldChg chg="addSp delSp modSp new del mod">
        <pc:chgData name="Nieves Carolina Pabon Magano" userId="281db8f6-358d-496f-a821-795c3d3dd68e" providerId="ADAL" clId="{940FB6E0-D814-43A4-8758-C48193E52DB5}" dt="2021-05-12T16:26:57.801" v="849" actId="47"/>
        <pc:sldMkLst>
          <pc:docMk/>
          <pc:sldMk cId="2199304140" sldId="270"/>
        </pc:sldMkLst>
        <pc:spChg chg="del">
          <ac:chgData name="Nieves Carolina Pabon Magano" userId="281db8f6-358d-496f-a821-795c3d3dd68e" providerId="ADAL" clId="{940FB6E0-D814-43A4-8758-C48193E52DB5}" dt="2021-04-26T16:13:33.347" v="577" actId="478"/>
          <ac:spMkLst>
            <pc:docMk/>
            <pc:sldMk cId="2199304140" sldId="270"/>
            <ac:spMk id="2" creationId="{57FC93FC-80A0-4E82-B651-02591F8AECC1}"/>
          </ac:spMkLst>
        </pc:spChg>
        <pc:spChg chg="add del">
          <ac:chgData name="Nieves Carolina Pabon Magano" userId="281db8f6-358d-496f-a821-795c3d3dd68e" providerId="ADAL" clId="{940FB6E0-D814-43A4-8758-C48193E52DB5}" dt="2021-04-26T16:13:42.705" v="580" actId="478"/>
          <ac:spMkLst>
            <pc:docMk/>
            <pc:sldMk cId="2199304140" sldId="270"/>
            <ac:spMk id="3" creationId="{16331B1A-513A-4617-8D7F-92ECB92D4230}"/>
          </ac:spMkLst>
        </pc:spChg>
        <pc:spChg chg="del">
          <ac:chgData name="Nieves Carolina Pabon Magano" userId="281db8f6-358d-496f-a821-795c3d3dd68e" providerId="ADAL" clId="{940FB6E0-D814-43A4-8758-C48193E52DB5}" dt="2021-05-11T20:21:41.995" v="785" actId="478"/>
          <ac:spMkLst>
            <pc:docMk/>
            <pc:sldMk cId="2199304140" sldId="270"/>
            <ac:spMk id="4" creationId="{FE467BE7-C21B-4DDA-AF6E-E0E1CC1CEF4E}"/>
          </ac:spMkLst>
        </pc:spChg>
        <pc:spChg chg="add del mod">
          <ac:chgData name="Nieves Carolina Pabon Magano" userId="281db8f6-358d-496f-a821-795c3d3dd68e" providerId="ADAL" clId="{940FB6E0-D814-43A4-8758-C48193E52DB5}" dt="2021-04-26T16:13:45.698" v="581" actId="478"/>
          <ac:spMkLst>
            <pc:docMk/>
            <pc:sldMk cId="2199304140" sldId="270"/>
            <ac:spMk id="5" creationId="{1D053754-B07A-467D-8909-EE9111AC0E90}"/>
          </ac:spMkLst>
        </pc:spChg>
        <pc:spChg chg="add del mod">
          <ac:chgData name="Nieves Carolina Pabon Magano" userId="281db8f6-358d-496f-a821-795c3d3dd68e" providerId="ADAL" clId="{940FB6E0-D814-43A4-8758-C48193E52DB5}" dt="2021-04-26T16:13:48.250" v="583"/>
          <ac:spMkLst>
            <pc:docMk/>
            <pc:sldMk cId="2199304140" sldId="270"/>
            <ac:spMk id="7" creationId="{2E6748DC-7239-4464-8373-74B8CFC8C62B}"/>
          </ac:spMkLst>
        </pc:spChg>
        <pc:spChg chg="add mod">
          <ac:chgData name="Nieves Carolina Pabon Magano" userId="281db8f6-358d-496f-a821-795c3d3dd68e" providerId="ADAL" clId="{940FB6E0-D814-43A4-8758-C48193E52DB5}" dt="2021-04-26T16:14:08.597" v="591" actId="122"/>
          <ac:spMkLst>
            <pc:docMk/>
            <pc:sldMk cId="2199304140" sldId="270"/>
            <ac:spMk id="9" creationId="{0D55DEE1-EEF3-422A-9F6B-10037CB4FF49}"/>
          </ac:spMkLst>
        </pc:spChg>
        <pc:graphicFrameChg chg="add del mod">
          <ac:chgData name="Nieves Carolina Pabon Magano" userId="281db8f6-358d-496f-a821-795c3d3dd68e" providerId="ADAL" clId="{940FB6E0-D814-43A4-8758-C48193E52DB5}" dt="2021-04-26T16:13:45.698" v="581" actId="478"/>
          <ac:graphicFrameMkLst>
            <pc:docMk/>
            <pc:sldMk cId="2199304140" sldId="270"/>
            <ac:graphicFrameMk id="4" creationId="{91C07140-3F2E-4C5B-B45E-AA44FEBBC29B}"/>
          </ac:graphicFrameMkLst>
        </pc:graphicFrameChg>
        <pc:graphicFrameChg chg="add del mod">
          <ac:chgData name="Nieves Carolina Pabon Magano" userId="281db8f6-358d-496f-a821-795c3d3dd68e" providerId="ADAL" clId="{940FB6E0-D814-43A4-8758-C48193E52DB5}" dt="2021-04-26T16:13:48.250" v="583"/>
          <ac:graphicFrameMkLst>
            <pc:docMk/>
            <pc:sldMk cId="2199304140" sldId="270"/>
            <ac:graphicFrameMk id="6" creationId="{03EEBA01-A4B2-488E-A53C-D930EF4DFBF6}"/>
          </ac:graphicFrameMkLst>
        </pc:graphicFrameChg>
        <pc:picChg chg="add del mod">
          <ac:chgData name="Nieves Carolina Pabon Magano" userId="281db8f6-358d-496f-a821-795c3d3dd68e" providerId="ADAL" clId="{940FB6E0-D814-43A4-8758-C48193E52DB5}" dt="2021-05-11T20:21:40.117" v="784" actId="478"/>
          <ac:picMkLst>
            <pc:docMk/>
            <pc:sldMk cId="2199304140" sldId="270"/>
            <ac:picMk id="8" creationId="{23BD1E58-E1E2-4D00-9227-B7E5035159F5}"/>
          </ac:picMkLst>
        </pc:picChg>
      </pc:sldChg>
      <pc:sldChg chg="delSp new mod">
        <pc:chgData name="Nieves Carolina Pabon Magano" userId="281db8f6-358d-496f-a821-795c3d3dd68e" providerId="ADAL" clId="{940FB6E0-D814-43A4-8758-C48193E52DB5}" dt="2021-04-26T16:14:18.319" v="594" actId="478"/>
        <pc:sldMkLst>
          <pc:docMk/>
          <pc:sldMk cId="2748241924" sldId="271"/>
        </pc:sldMkLst>
        <pc:spChg chg="del">
          <ac:chgData name="Nieves Carolina Pabon Magano" userId="281db8f6-358d-496f-a821-795c3d3dd68e" providerId="ADAL" clId="{940FB6E0-D814-43A4-8758-C48193E52DB5}" dt="2021-04-26T16:14:17.054" v="593" actId="478"/>
          <ac:spMkLst>
            <pc:docMk/>
            <pc:sldMk cId="2748241924" sldId="271"/>
            <ac:spMk id="2" creationId="{D6971E20-C825-4076-8524-541A70646150}"/>
          </ac:spMkLst>
        </pc:spChg>
        <pc:spChg chg="del">
          <ac:chgData name="Nieves Carolina Pabon Magano" userId="281db8f6-358d-496f-a821-795c3d3dd68e" providerId="ADAL" clId="{940FB6E0-D814-43A4-8758-C48193E52DB5}" dt="2021-04-26T16:14:18.319" v="594" actId="478"/>
          <ac:spMkLst>
            <pc:docMk/>
            <pc:sldMk cId="2748241924" sldId="271"/>
            <ac:spMk id="3" creationId="{C85C349A-31E6-4724-83A6-ED45F0F72E24}"/>
          </ac:spMkLst>
        </pc:spChg>
      </pc:sldChg>
      <pc:sldMasterChg chg="modSp modSldLayout">
        <pc:chgData name="Nieves Carolina Pabon Magano" userId="281db8f6-358d-496f-a821-795c3d3dd68e" providerId="ADAL" clId="{940FB6E0-D814-43A4-8758-C48193E52DB5}" dt="2021-04-20T20:03:39.874" v="272"/>
        <pc:sldMasterMkLst>
          <pc:docMk/>
          <pc:sldMasterMk cId="3222620718" sldId="2147483684"/>
        </pc:sldMasterMkLst>
        <pc:spChg chg="mod">
          <ac:chgData name="Nieves Carolina Pabon Magano" userId="281db8f6-358d-496f-a821-795c3d3dd68e" providerId="ADAL" clId="{940FB6E0-D814-43A4-8758-C48193E52DB5}" dt="2021-04-20T20:03:39.874" v="272"/>
          <ac:spMkLst>
            <pc:docMk/>
            <pc:sldMasterMk cId="3222620718" sldId="2147483684"/>
            <ac:spMk id="2" creationId="{00000000-0000-0000-0000-000000000000}"/>
          </ac:spMkLst>
        </pc:spChg>
        <pc:spChg chg="mod">
          <ac:chgData name="Nieves Carolina Pabon Magano" userId="281db8f6-358d-496f-a821-795c3d3dd68e" providerId="ADAL" clId="{940FB6E0-D814-43A4-8758-C48193E52DB5}" dt="2021-04-20T20:03:39.874" v="272"/>
          <ac:spMkLst>
            <pc:docMk/>
            <pc:sldMasterMk cId="3222620718" sldId="2147483684"/>
            <ac:spMk id="3" creationId="{00000000-0000-0000-0000-000000000000}"/>
          </ac:spMkLst>
        </pc:spChg>
        <pc:spChg chg="mod">
          <ac:chgData name="Nieves Carolina Pabon Magano" userId="281db8f6-358d-496f-a821-795c3d3dd68e" providerId="ADAL" clId="{940FB6E0-D814-43A4-8758-C48193E52DB5}" dt="2021-04-20T20:03:39.874" v="272"/>
          <ac:spMkLst>
            <pc:docMk/>
            <pc:sldMasterMk cId="3222620718" sldId="2147483684"/>
            <ac:spMk id="4" creationId="{00000000-0000-0000-0000-000000000000}"/>
          </ac:spMkLst>
        </pc:spChg>
        <pc:spChg chg="mod">
          <ac:chgData name="Nieves Carolina Pabon Magano" userId="281db8f6-358d-496f-a821-795c3d3dd68e" providerId="ADAL" clId="{940FB6E0-D814-43A4-8758-C48193E52DB5}" dt="2021-04-20T20:03:39.874" v="272"/>
          <ac:spMkLst>
            <pc:docMk/>
            <pc:sldMasterMk cId="3222620718" sldId="2147483684"/>
            <ac:spMk id="5" creationId="{00000000-0000-0000-0000-000000000000}"/>
          </ac:spMkLst>
        </pc:spChg>
        <pc:spChg chg="mod">
          <ac:chgData name="Nieves Carolina Pabon Magano" userId="281db8f6-358d-496f-a821-795c3d3dd68e" providerId="ADAL" clId="{940FB6E0-D814-43A4-8758-C48193E52DB5}" dt="2021-04-20T20:03:39.874" v="272"/>
          <ac:spMkLst>
            <pc:docMk/>
            <pc:sldMasterMk cId="3222620718" sldId="2147483684"/>
            <ac:spMk id="6" creationId="{00000000-0000-0000-0000-000000000000}"/>
          </ac:spMkLst>
        </pc:spChg>
        <pc:sldLayoutChg chg="modSp">
          <pc:chgData name="Nieves Carolina Pabon Magano" userId="281db8f6-358d-496f-a821-795c3d3dd68e" providerId="ADAL" clId="{940FB6E0-D814-43A4-8758-C48193E52DB5}" dt="2021-04-20T20:03:39.874" v="272"/>
          <pc:sldLayoutMkLst>
            <pc:docMk/>
            <pc:sldMasterMk cId="3222620718" sldId="2147483684"/>
            <pc:sldLayoutMk cId="1486667668" sldId="2147483685"/>
          </pc:sldLayoutMkLst>
          <pc:spChg chg="mod">
            <ac:chgData name="Nieves Carolina Pabon Magano" userId="281db8f6-358d-496f-a821-795c3d3dd68e" providerId="ADAL" clId="{940FB6E0-D814-43A4-8758-C48193E52DB5}" dt="2021-04-20T20:03:39.874" v="272"/>
            <ac:spMkLst>
              <pc:docMk/>
              <pc:sldMasterMk cId="3222620718" sldId="2147483684"/>
              <pc:sldLayoutMk cId="1486667668" sldId="2147483685"/>
              <ac:spMk id="2" creationId="{00000000-0000-0000-0000-000000000000}"/>
            </ac:spMkLst>
          </pc:spChg>
          <pc:spChg chg="mod">
            <ac:chgData name="Nieves Carolina Pabon Magano" userId="281db8f6-358d-496f-a821-795c3d3dd68e" providerId="ADAL" clId="{940FB6E0-D814-43A4-8758-C48193E52DB5}" dt="2021-04-20T20:03:39.874" v="272"/>
            <ac:spMkLst>
              <pc:docMk/>
              <pc:sldMasterMk cId="3222620718" sldId="2147483684"/>
              <pc:sldLayoutMk cId="1486667668" sldId="2147483685"/>
              <ac:spMk id="3" creationId="{00000000-0000-0000-0000-000000000000}"/>
            </ac:spMkLst>
          </pc:spChg>
        </pc:sldLayoutChg>
        <pc:sldLayoutChg chg="modSp">
          <pc:chgData name="Nieves Carolina Pabon Magano" userId="281db8f6-358d-496f-a821-795c3d3dd68e" providerId="ADAL" clId="{940FB6E0-D814-43A4-8758-C48193E52DB5}" dt="2021-04-20T20:03:39.874" v="272"/>
          <pc:sldLayoutMkLst>
            <pc:docMk/>
            <pc:sldMasterMk cId="3222620718" sldId="2147483684"/>
            <pc:sldLayoutMk cId="150020911" sldId="2147483687"/>
          </pc:sldLayoutMkLst>
          <pc:spChg chg="mod">
            <ac:chgData name="Nieves Carolina Pabon Magano" userId="281db8f6-358d-496f-a821-795c3d3dd68e" providerId="ADAL" clId="{940FB6E0-D814-43A4-8758-C48193E52DB5}" dt="2021-04-20T20:03:39.874" v="272"/>
            <ac:spMkLst>
              <pc:docMk/>
              <pc:sldMasterMk cId="3222620718" sldId="2147483684"/>
              <pc:sldLayoutMk cId="150020911" sldId="2147483687"/>
              <ac:spMk id="2" creationId="{00000000-0000-0000-0000-000000000000}"/>
            </ac:spMkLst>
          </pc:spChg>
          <pc:spChg chg="mod">
            <ac:chgData name="Nieves Carolina Pabon Magano" userId="281db8f6-358d-496f-a821-795c3d3dd68e" providerId="ADAL" clId="{940FB6E0-D814-43A4-8758-C48193E52DB5}" dt="2021-04-20T20:03:39.874" v="272"/>
            <ac:spMkLst>
              <pc:docMk/>
              <pc:sldMasterMk cId="3222620718" sldId="2147483684"/>
              <pc:sldLayoutMk cId="150020911" sldId="2147483687"/>
              <ac:spMk id="3" creationId="{00000000-0000-0000-0000-000000000000}"/>
            </ac:spMkLst>
          </pc:spChg>
        </pc:sldLayoutChg>
        <pc:sldLayoutChg chg="modSp">
          <pc:chgData name="Nieves Carolina Pabon Magano" userId="281db8f6-358d-496f-a821-795c3d3dd68e" providerId="ADAL" clId="{940FB6E0-D814-43A4-8758-C48193E52DB5}" dt="2021-04-20T20:03:39.874" v="272"/>
          <pc:sldLayoutMkLst>
            <pc:docMk/>
            <pc:sldMasterMk cId="3222620718" sldId="2147483684"/>
            <pc:sldLayoutMk cId="2568163760" sldId="2147483688"/>
          </pc:sldLayoutMkLst>
          <pc:spChg chg="mod">
            <ac:chgData name="Nieves Carolina Pabon Magano" userId="281db8f6-358d-496f-a821-795c3d3dd68e" providerId="ADAL" clId="{940FB6E0-D814-43A4-8758-C48193E52DB5}" dt="2021-04-20T20:03:39.874" v="272"/>
            <ac:spMkLst>
              <pc:docMk/>
              <pc:sldMasterMk cId="3222620718" sldId="2147483684"/>
              <pc:sldLayoutMk cId="2568163760" sldId="2147483688"/>
              <ac:spMk id="3" creationId="{00000000-0000-0000-0000-000000000000}"/>
            </ac:spMkLst>
          </pc:spChg>
          <pc:spChg chg="mod">
            <ac:chgData name="Nieves Carolina Pabon Magano" userId="281db8f6-358d-496f-a821-795c3d3dd68e" providerId="ADAL" clId="{940FB6E0-D814-43A4-8758-C48193E52DB5}" dt="2021-04-20T20:03:39.874" v="272"/>
            <ac:spMkLst>
              <pc:docMk/>
              <pc:sldMasterMk cId="3222620718" sldId="2147483684"/>
              <pc:sldLayoutMk cId="2568163760" sldId="2147483688"/>
              <ac:spMk id="4" creationId="{00000000-0000-0000-0000-000000000000}"/>
            </ac:spMkLst>
          </pc:spChg>
        </pc:sldLayoutChg>
        <pc:sldLayoutChg chg="modSp">
          <pc:chgData name="Nieves Carolina Pabon Magano" userId="281db8f6-358d-496f-a821-795c3d3dd68e" providerId="ADAL" clId="{940FB6E0-D814-43A4-8758-C48193E52DB5}" dt="2021-04-20T20:03:39.874" v="272"/>
          <pc:sldLayoutMkLst>
            <pc:docMk/>
            <pc:sldMasterMk cId="3222620718" sldId="2147483684"/>
            <pc:sldLayoutMk cId="105724085" sldId="2147483689"/>
          </pc:sldLayoutMkLst>
          <pc:spChg chg="mod">
            <ac:chgData name="Nieves Carolina Pabon Magano" userId="281db8f6-358d-496f-a821-795c3d3dd68e" providerId="ADAL" clId="{940FB6E0-D814-43A4-8758-C48193E52DB5}" dt="2021-04-20T20:03:39.874" v="272"/>
            <ac:spMkLst>
              <pc:docMk/>
              <pc:sldMasterMk cId="3222620718" sldId="2147483684"/>
              <pc:sldLayoutMk cId="105724085" sldId="2147483689"/>
              <ac:spMk id="2" creationId="{00000000-0000-0000-0000-000000000000}"/>
            </ac:spMkLst>
          </pc:spChg>
          <pc:spChg chg="mod">
            <ac:chgData name="Nieves Carolina Pabon Magano" userId="281db8f6-358d-496f-a821-795c3d3dd68e" providerId="ADAL" clId="{940FB6E0-D814-43A4-8758-C48193E52DB5}" dt="2021-04-20T20:03:39.874" v="272"/>
            <ac:spMkLst>
              <pc:docMk/>
              <pc:sldMasterMk cId="3222620718" sldId="2147483684"/>
              <pc:sldLayoutMk cId="105724085" sldId="2147483689"/>
              <ac:spMk id="3" creationId="{00000000-0000-0000-0000-000000000000}"/>
            </ac:spMkLst>
          </pc:spChg>
          <pc:spChg chg="mod">
            <ac:chgData name="Nieves Carolina Pabon Magano" userId="281db8f6-358d-496f-a821-795c3d3dd68e" providerId="ADAL" clId="{940FB6E0-D814-43A4-8758-C48193E52DB5}" dt="2021-04-20T20:03:39.874" v="272"/>
            <ac:spMkLst>
              <pc:docMk/>
              <pc:sldMasterMk cId="3222620718" sldId="2147483684"/>
              <pc:sldLayoutMk cId="105724085" sldId="2147483689"/>
              <ac:spMk id="4" creationId="{00000000-0000-0000-0000-000000000000}"/>
            </ac:spMkLst>
          </pc:spChg>
          <pc:spChg chg="mod">
            <ac:chgData name="Nieves Carolina Pabon Magano" userId="281db8f6-358d-496f-a821-795c3d3dd68e" providerId="ADAL" clId="{940FB6E0-D814-43A4-8758-C48193E52DB5}" dt="2021-04-20T20:03:39.874" v="272"/>
            <ac:spMkLst>
              <pc:docMk/>
              <pc:sldMasterMk cId="3222620718" sldId="2147483684"/>
              <pc:sldLayoutMk cId="105724085" sldId="2147483689"/>
              <ac:spMk id="5" creationId="{00000000-0000-0000-0000-000000000000}"/>
            </ac:spMkLst>
          </pc:spChg>
          <pc:spChg chg="mod">
            <ac:chgData name="Nieves Carolina Pabon Magano" userId="281db8f6-358d-496f-a821-795c3d3dd68e" providerId="ADAL" clId="{940FB6E0-D814-43A4-8758-C48193E52DB5}" dt="2021-04-20T20:03:39.874" v="272"/>
            <ac:spMkLst>
              <pc:docMk/>
              <pc:sldMasterMk cId="3222620718" sldId="2147483684"/>
              <pc:sldLayoutMk cId="105724085" sldId="2147483689"/>
              <ac:spMk id="6" creationId="{00000000-0000-0000-0000-000000000000}"/>
            </ac:spMkLst>
          </pc:spChg>
        </pc:sldLayoutChg>
        <pc:sldLayoutChg chg="modSp">
          <pc:chgData name="Nieves Carolina Pabon Magano" userId="281db8f6-358d-496f-a821-795c3d3dd68e" providerId="ADAL" clId="{940FB6E0-D814-43A4-8758-C48193E52DB5}" dt="2021-04-20T20:03:39.874" v="272"/>
          <pc:sldLayoutMkLst>
            <pc:docMk/>
            <pc:sldMasterMk cId="3222620718" sldId="2147483684"/>
            <pc:sldLayoutMk cId="2305009496" sldId="2147483692"/>
          </pc:sldLayoutMkLst>
          <pc:spChg chg="mod">
            <ac:chgData name="Nieves Carolina Pabon Magano" userId="281db8f6-358d-496f-a821-795c3d3dd68e" providerId="ADAL" clId="{940FB6E0-D814-43A4-8758-C48193E52DB5}" dt="2021-04-20T20:03:39.874" v="272"/>
            <ac:spMkLst>
              <pc:docMk/>
              <pc:sldMasterMk cId="3222620718" sldId="2147483684"/>
              <pc:sldLayoutMk cId="2305009496" sldId="2147483692"/>
              <ac:spMk id="2" creationId="{00000000-0000-0000-0000-000000000000}"/>
            </ac:spMkLst>
          </pc:spChg>
          <pc:spChg chg="mod">
            <ac:chgData name="Nieves Carolina Pabon Magano" userId="281db8f6-358d-496f-a821-795c3d3dd68e" providerId="ADAL" clId="{940FB6E0-D814-43A4-8758-C48193E52DB5}" dt="2021-04-20T20:03:39.874" v="272"/>
            <ac:spMkLst>
              <pc:docMk/>
              <pc:sldMasterMk cId="3222620718" sldId="2147483684"/>
              <pc:sldLayoutMk cId="2305009496" sldId="2147483692"/>
              <ac:spMk id="3" creationId="{00000000-0000-0000-0000-000000000000}"/>
            </ac:spMkLst>
          </pc:spChg>
          <pc:spChg chg="mod">
            <ac:chgData name="Nieves Carolina Pabon Magano" userId="281db8f6-358d-496f-a821-795c3d3dd68e" providerId="ADAL" clId="{940FB6E0-D814-43A4-8758-C48193E52DB5}" dt="2021-04-20T20:03:39.874" v="272"/>
            <ac:spMkLst>
              <pc:docMk/>
              <pc:sldMasterMk cId="3222620718" sldId="2147483684"/>
              <pc:sldLayoutMk cId="2305009496" sldId="2147483692"/>
              <ac:spMk id="4" creationId="{00000000-0000-0000-0000-000000000000}"/>
            </ac:spMkLst>
          </pc:spChg>
        </pc:sldLayoutChg>
        <pc:sldLayoutChg chg="modSp">
          <pc:chgData name="Nieves Carolina Pabon Magano" userId="281db8f6-358d-496f-a821-795c3d3dd68e" providerId="ADAL" clId="{940FB6E0-D814-43A4-8758-C48193E52DB5}" dt="2021-04-20T20:03:39.874" v="272"/>
          <pc:sldLayoutMkLst>
            <pc:docMk/>
            <pc:sldMasterMk cId="3222620718" sldId="2147483684"/>
            <pc:sldLayoutMk cId="4129467064" sldId="2147483693"/>
          </pc:sldLayoutMkLst>
          <pc:spChg chg="mod">
            <ac:chgData name="Nieves Carolina Pabon Magano" userId="281db8f6-358d-496f-a821-795c3d3dd68e" providerId="ADAL" clId="{940FB6E0-D814-43A4-8758-C48193E52DB5}" dt="2021-04-20T20:03:39.874" v="272"/>
            <ac:spMkLst>
              <pc:docMk/>
              <pc:sldMasterMk cId="3222620718" sldId="2147483684"/>
              <pc:sldLayoutMk cId="4129467064" sldId="2147483693"/>
              <ac:spMk id="2" creationId="{00000000-0000-0000-0000-000000000000}"/>
            </ac:spMkLst>
          </pc:spChg>
          <pc:spChg chg="mod">
            <ac:chgData name="Nieves Carolina Pabon Magano" userId="281db8f6-358d-496f-a821-795c3d3dd68e" providerId="ADAL" clId="{940FB6E0-D814-43A4-8758-C48193E52DB5}" dt="2021-04-20T20:03:39.874" v="272"/>
            <ac:spMkLst>
              <pc:docMk/>
              <pc:sldMasterMk cId="3222620718" sldId="2147483684"/>
              <pc:sldLayoutMk cId="4129467064" sldId="2147483693"/>
              <ac:spMk id="3" creationId="{00000000-0000-0000-0000-000000000000}"/>
            </ac:spMkLst>
          </pc:spChg>
          <pc:spChg chg="mod">
            <ac:chgData name="Nieves Carolina Pabon Magano" userId="281db8f6-358d-496f-a821-795c3d3dd68e" providerId="ADAL" clId="{940FB6E0-D814-43A4-8758-C48193E52DB5}" dt="2021-04-20T20:03:39.874" v="272"/>
            <ac:spMkLst>
              <pc:docMk/>
              <pc:sldMasterMk cId="3222620718" sldId="2147483684"/>
              <pc:sldLayoutMk cId="4129467064" sldId="2147483693"/>
              <ac:spMk id="4" creationId="{00000000-0000-0000-0000-000000000000}"/>
            </ac:spMkLst>
          </pc:spChg>
        </pc:sldLayoutChg>
        <pc:sldLayoutChg chg="modSp">
          <pc:chgData name="Nieves Carolina Pabon Magano" userId="281db8f6-358d-496f-a821-795c3d3dd68e" providerId="ADAL" clId="{940FB6E0-D814-43A4-8758-C48193E52DB5}" dt="2021-04-20T20:03:39.874" v="272"/>
          <pc:sldLayoutMkLst>
            <pc:docMk/>
            <pc:sldMasterMk cId="3222620718" sldId="2147483684"/>
            <pc:sldLayoutMk cId="2649112504" sldId="2147483695"/>
          </pc:sldLayoutMkLst>
          <pc:spChg chg="mod">
            <ac:chgData name="Nieves Carolina Pabon Magano" userId="281db8f6-358d-496f-a821-795c3d3dd68e" providerId="ADAL" clId="{940FB6E0-D814-43A4-8758-C48193E52DB5}" dt="2021-04-20T20:03:39.874" v="272"/>
            <ac:spMkLst>
              <pc:docMk/>
              <pc:sldMasterMk cId="3222620718" sldId="2147483684"/>
              <pc:sldLayoutMk cId="2649112504" sldId="2147483695"/>
              <ac:spMk id="2" creationId="{00000000-0000-0000-0000-000000000000}"/>
            </ac:spMkLst>
          </pc:spChg>
          <pc:spChg chg="mod">
            <ac:chgData name="Nieves Carolina Pabon Magano" userId="281db8f6-358d-496f-a821-795c3d3dd68e" providerId="ADAL" clId="{940FB6E0-D814-43A4-8758-C48193E52DB5}" dt="2021-04-20T20:03:39.874" v="272"/>
            <ac:spMkLst>
              <pc:docMk/>
              <pc:sldMasterMk cId="3222620718" sldId="2147483684"/>
              <pc:sldLayoutMk cId="2649112504" sldId="2147483695"/>
              <ac:spMk id="3" creationId="{00000000-0000-0000-0000-000000000000}"/>
            </ac:spMkLst>
          </pc:spChg>
        </pc:sldLayoutChg>
      </pc:sldMasterChg>
    </pc:docChg>
  </pc:docChgLst>
  <pc:docChgLst>
    <pc:chgData name="Nieves Carolina Pabon Magano" userId="281db8f6-358d-496f-a821-795c3d3dd68e" providerId="ADAL" clId="{5380C153-7567-4B88-A33C-B31078A2D6E4}"/>
    <pc:docChg chg="undo custSel addSld modSld">
      <pc:chgData name="Nieves Carolina Pabon Magano" userId="281db8f6-358d-496f-a821-795c3d3dd68e" providerId="ADAL" clId="{5380C153-7567-4B88-A33C-B31078A2D6E4}" dt="2021-02-18T23:47:50.714" v="247" actId="1076"/>
      <pc:docMkLst>
        <pc:docMk/>
      </pc:docMkLst>
      <pc:sldChg chg="addSp delSp modSp new mod">
        <pc:chgData name="Nieves Carolina Pabon Magano" userId="281db8f6-358d-496f-a821-795c3d3dd68e" providerId="ADAL" clId="{5380C153-7567-4B88-A33C-B31078A2D6E4}" dt="2021-02-18T23:10:05.017" v="39" actId="1076"/>
        <pc:sldMkLst>
          <pc:docMk/>
          <pc:sldMk cId="2569851875" sldId="256"/>
        </pc:sldMkLst>
        <pc:spChg chg="del">
          <ac:chgData name="Nieves Carolina Pabon Magano" userId="281db8f6-358d-496f-a821-795c3d3dd68e" providerId="ADAL" clId="{5380C153-7567-4B88-A33C-B31078A2D6E4}" dt="2021-02-18T23:05:43.996" v="1" actId="478"/>
          <ac:spMkLst>
            <pc:docMk/>
            <pc:sldMk cId="2569851875" sldId="256"/>
            <ac:spMk id="2" creationId="{C988EA3D-7D98-4FCB-944C-FC48E6BC1106}"/>
          </ac:spMkLst>
        </pc:spChg>
        <pc:spChg chg="del">
          <ac:chgData name="Nieves Carolina Pabon Magano" userId="281db8f6-358d-496f-a821-795c3d3dd68e" providerId="ADAL" clId="{5380C153-7567-4B88-A33C-B31078A2D6E4}" dt="2021-02-18T23:05:45.064" v="2" actId="478"/>
          <ac:spMkLst>
            <pc:docMk/>
            <pc:sldMk cId="2569851875" sldId="256"/>
            <ac:spMk id="3" creationId="{58E952CB-9BE0-4EFC-98E1-71667DBD4DB7}"/>
          </ac:spMkLst>
        </pc:spChg>
        <pc:picChg chg="add mod modCrop">
          <ac:chgData name="Nieves Carolina Pabon Magano" userId="281db8f6-358d-496f-a821-795c3d3dd68e" providerId="ADAL" clId="{5380C153-7567-4B88-A33C-B31078A2D6E4}" dt="2021-02-18T23:09:52.194" v="36" actId="14100"/>
          <ac:picMkLst>
            <pc:docMk/>
            <pc:sldMk cId="2569851875" sldId="256"/>
            <ac:picMk id="4" creationId="{7D69C8FA-EFBB-469A-8E20-79ADC8BD98A3}"/>
          </ac:picMkLst>
        </pc:picChg>
        <pc:picChg chg="add mod modCrop">
          <ac:chgData name="Nieves Carolina Pabon Magano" userId="281db8f6-358d-496f-a821-795c3d3dd68e" providerId="ADAL" clId="{5380C153-7567-4B88-A33C-B31078A2D6E4}" dt="2021-02-18T23:10:05.017" v="39" actId="1076"/>
          <ac:picMkLst>
            <pc:docMk/>
            <pc:sldMk cId="2569851875" sldId="256"/>
            <ac:picMk id="5" creationId="{15A62406-C282-43BF-BA53-BFC8339589D9}"/>
          </ac:picMkLst>
        </pc:picChg>
        <pc:picChg chg="add mod modCrop">
          <ac:chgData name="Nieves Carolina Pabon Magano" userId="281db8f6-358d-496f-a821-795c3d3dd68e" providerId="ADAL" clId="{5380C153-7567-4B88-A33C-B31078A2D6E4}" dt="2021-02-18T23:08:22.460" v="34" actId="1076"/>
          <ac:picMkLst>
            <pc:docMk/>
            <pc:sldMk cId="2569851875" sldId="256"/>
            <ac:picMk id="6" creationId="{0662D4E3-C43B-4420-9791-C75EDACAC4A8}"/>
          </ac:picMkLst>
        </pc:picChg>
      </pc:sldChg>
      <pc:sldChg chg="addSp delSp modSp add mod">
        <pc:chgData name="Nieves Carolina Pabon Magano" userId="281db8f6-358d-496f-a821-795c3d3dd68e" providerId="ADAL" clId="{5380C153-7567-4B88-A33C-B31078A2D6E4}" dt="2021-02-18T23:15:35.714" v="66" actId="1076"/>
        <pc:sldMkLst>
          <pc:docMk/>
          <pc:sldMk cId="2370671986" sldId="257"/>
        </pc:sldMkLst>
        <pc:picChg chg="add mod modCrop">
          <ac:chgData name="Nieves Carolina Pabon Magano" userId="281db8f6-358d-496f-a821-795c3d3dd68e" providerId="ADAL" clId="{5380C153-7567-4B88-A33C-B31078A2D6E4}" dt="2021-02-18T23:15:35.714" v="66" actId="1076"/>
          <ac:picMkLst>
            <pc:docMk/>
            <pc:sldMk cId="2370671986" sldId="257"/>
            <ac:picMk id="2" creationId="{BD0B2C89-2B83-4097-822D-EDA5A2BC786D}"/>
          </ac:picMkLst>
        </pc:picChg>
        <pc:picChg chg="add mod modCrop">
          <ac:chgData name="Nieves Carolina Pabon Magano" userId="281db8f6-358d-496f-a821-795c3d3dd68e" providerId="ADAL" clId="{5380C153-7567-4B88-A33C-B31078A2D6E4}" dt="2021-02-18T23:14:52.269" v="54" actId="1076"/>
          <ac:picMkLst>
            <pc:docMk/>
            <pc:sldMk cId="2370671986" sldId="257"/>
            <ac:picMk id="3" creationId="{C5589011-691B-4B2D-8B31-4A6729A58CA5}"/>
          </ac:picMkLst>
        </pc:picChg>
        <pc:picChg chg="del">
          <ac:chgData name="Nieves Carolina Pabon Magano" userId="281db8f6-358d-496f-a821-795c3d3dd68e" providerId="ADAL" clId="{5380C153-7567-4B88-A33C-B31078A2D6E4}" dt="2021-02-18T23:10:13.835" v="41" actId="478"/>
          <ac:picMkLst>
            <pc:docMk/>
            <pc:sldMk cId="2370671986" sldId="257"/>
            <ac:picMk id="4" creationId="{7D69C8FA-EFBB-469A-8E20-79ADC8BD98A3}"/>
          </ac:picMkLst>
        </pc:picChg>
        <pc:picChg chg="del">
          <ac:chgData name="Nieves Carolina Pabon Magano" userId="281db8f6-358d-496f-a821-795c3d3dd68e" providerId="ADAL" clId="{5380C153-7567-4B88-A33C-B31078A2D6E4}" dt="2021-02-18T23:10:15.702" v="43" actId="478"/>
          <ac:picMkLst>
            <pc:docMk/>
            <pc:sldMk cId="2370671986" sldId="257"/>
            <ac:picMk id="5" creationId="{15A62406-C282-43BF-BA53-BFC8339589D9}"/>
          </ac:picMkLst>
        </pc:picChg>
        <pc:picChg chg="del">
          <ac:chgData name="Nieves Carolina Pabon Magano" userId="281db8f6-358d-496f-a821-795c3d3dd68e" providerId="ADAL" clId="{5380C153-7567-4B88-A33C-B31078A2D6E4}" dt="2021-02-18T23:10:14.837" v="42" actId="478"/>
          <ac:picMkLst>
            <pc:docMk/>
            <pc:sldMk cId="2370671986" sldId="257"/>
            <ac:picMk id="6" creationId="{0662D4E3-C43B-4420-9791-C75EDACAC4A8}"/>
          </ac:picMkLst>
        </pc:picChg>
        <pc:picChg chg="add mod modCrop">
          <ac:chgData name="Nieves Carolina Pabon Magano" userId="281db8f6-358d-496f-a821-795c3d3dd68e" providerId="ADAL" clId="{5380C153-7567-4B88-A33C-B31078A2D6E4}" dt="2021-02-18T23:15:22.009" v="60" actId="1076"/>
          <ac:picMkLst>
            <pc:docMk/>
            <pc:sldMk cId="2370671986" sldId="257"/>
            <ac:picMk id="7" creationId="{12158CE1-404B-4142-B90D-30044EAAD1E2}"/>
          </ac:picMkLst>
        </pc:picChg>
      </pc:sldChg>
      <pc:sldChg chg="addSp delSp modSp add mod">
        <pc:chgData name="Nieves Carolina Pabon Magano" userId="281db8f6-358d-496f-a821-795c3d3dd68e" providerId="ADAL" clId="{5380C153-7567-4B88-A33C-B31078A2D6E4}" dt="2021-02-18T23:19:06.617" v="103" actId="1076"/>
        <pc:sldMkLst>
          <pc:docMk/>
          <pc:sldMk cId="3059032219" sldId="258"/>
        </pc:sldMkLst>
        <pc:picChg chg="del">
          <ac:chgData name="Nieves Carolina Pabon Magano" userId="281db8f6-358d-496f-a821-795c3d3dd68e" providerId="ADAL" clId="{5380C153-7567-4B88-A33C-B31078A2D6E4}" dt="2021-02-18T23:16:58.617" v="69" actId="478"/>
          <ac:picMkLst>
            <pc:docMk/>
            <pc:sldMk cId="3059032219" sldId="258"/>
            <ac:picMk id="2" creationId="{BD0B2C89-2B83-4097-822D-EDA5A2BC786D}"/>
          </ac:picMkLst>
        </pc:picChg>
        <pc:picChg chg="del">
          <ac:chgData name="Nieves Carolina Pabon Magano" userId="281db8f6-358d-496f-a821-795c3d3dd68e" providerId="ADAL" clId="{5380C153-7567-4B88-A33C-B31078A2D6E4}" dt="2021-02-18T23:16:56.862" v="68" actId="478"/>
          <ac:picMkLst>
            <pc:docMk/>
            <pc:sldMk cId="3059032219" sldId="258"/>
            <ac:picMk id="3" creationId="{C5589011-691B-4B2D-8B31-4A6729A58CA5}"/>
          </ac:picMkLst>
        </pc:picChg>
        <pc:picChg chg="add mod modCrop">
          <ac:chgData name="Nieves Carolina Pabon Magano" userId="281db8f6-358d-496f-a821-795c3d3dd68e" providerId="ADAL" clId="{5380C153-7567-4B88-A33C-B31078A2D6E4}" dt="2021-02-18T23:18:49.242" v="98" actId="1036"/>
          <ac:picMkLst>
            <pc:docMk/>
            <pc:sldMk cId="3059032219" sldId="258"/>
            <ac:picMk id="4" creationId="{A0A23CD1-BAE6-4952-9B5C-699F52DF14FD}"/>
          </ac:picMkLst>
        </pc:picChg>
        <pc:picChg chg="add mod modCrop">
          <ac:chgData name="Nieves Carolina Pabon Magano" userId="281db8f6-358d-496f-a821-795c3d3dd68e" providerId="ADAL" clId="{5380C153-7567-4B88-A33C-B31078A2D6E4}" dt="2021-02-18T23:18:58.806" v="101" actId="732"/>
          <ac:picMkLst>
            <pc:docMk/>
            <pc:sldMk cId="3059032219" sldId="258"/>
            <ac:picMk id="6" creationId="{8B6860A3-7367-4624-9D0A-1CDA88C78C75}"/>
          </ac:picMkLst>
        </pc:picChg>
        <pc:picChg chg="mod">
          <ac:chgData name="Nieves Carolina Pabon Magano" userId="281db8f6-358d-496f-a821-795c3d3dd68e" providerId="ADAL" clId="{5380C153-7567-4B88-A33C-B31078A2D6E4}" dt="2021-02-18T23:19:06.617" v="103" actId="1076"/>
          <ac:picMkLst>
            <pc:docMk/>
            <pc:sldMk cId="3059032219" sldId="258"/>
            <ac:picMk id="7" creationId="{12158CE1-404B-4142-B90D-30044EAAD1E2}"/>
          </ac:picMkLst>
        </pc:picChg>
      </pc:sldChg>
      <pc:sldChg chg="addSp delSp modSp add mod">
        <pc:chgData name="Nieves Carolina Pabon Magano" userId="281db8f6-358d-496f-a821-795c3d3dd68e" providerId="ADAL" clId="{5380C153-7567-4B88-A33C-B31078A2D6E4}" dt="2021-02-18T23:24:25.051" v="160" actId="1036"/>
        <pc:sldMkLst>
          <pc:docMk/>
          <pc:sldMk cId="2316166452" sldId="259"/>
        </pc:sldMkLst>
        <pc:picChg chg="add mod modCrop">
          <ac:chgData name="Nieves Carolina Pabon Magano" userId="281db8f6-358d-496f-a821-795c3d3dd68e" providerId="ADAL" clId="{5380C153-7567-4B88-A33C-B31078A2D6E4}" dt="2021-02-18T23:21:03.179" v="115" actId="1076"/>
          <ac:picMkLst>
            <pc:docMk/>
            <pc:sldMk cId="2316166452" sldId="259"/>
            <ac:picMk id="2" creationId="{6D219458-6E68-497E-890D-43AB3AF987AA}"/>
          </ac:picMkLst>
        </pc:picChg>
        <pc:picChg chg="del">
          <ac:chgData name="Nieves Carolina Pabon Magano" userId="281db8f6-358d-496f-a821-795c3d3dd68e" providerId="ADAL" clId="{5380C153-7567-4B88-A33C-B31078A2D6E4}" dt="2021-02-18T23:19:17.268" v="105" actId="478"/>
          <ac:picMkLst>
            <pc:docMk/>
            <pc:sldMk cId="2316166452" sldId="259"/>
            <ac:picMk id="4" creationId="{A0A23CD1-BAE6-4952-9B5C-699F52DF14FD}"/>
          </ac:picMkLst>
        </pc:picChg>
        <pc:picChg chg="mod">
          <ac:chgData name="Nieves Carolina Pabon Magano" userId="281db8f6-358d-496f-a821-795c3d3dd68e" providerId="ADAL" clId="{5380C153-7567-4B88-A33C-B31078A2D6E4}" dt="2021-02-18T23:24:25.051" v="160" actId="1036"/>
          <ac:picMkLst>
            <pc:docMk/>
            <pc:sldMk cId="2316166452" sldId="259"/>
            <ac:picMk id="6" creationId="{8B6860A3-7367-4624-9D0A-1CDA88C78C75}"/>
          </ac:picMkLst>
        </pc:picChg>
      </pc:sldChg>
      <pc:sldChg chg="addSp delSp modSp add mod">
        <pc:chgData name="Nieves Carolina Pabon Magano" userId="281db8f6-358d-496f-a821-795c3d3dd68e" providerId="ADAL" clId="{5380C153-7567-4B88-A33C-B31078A2D6E4}" dt="2021-02-18T23:24:21.344" v="155" actId="1076"/>
        <pc:sldMkLst>
          <pc:docMk/>
          <pc:sldMk cId="4170128125" sldId="260"/>
        </pc:sldMkLst>
        <pc:picChg chg="del">
          <ac:chgData name="Nieves Carolina Pabon Magano" userId="281db8f6-358d-496f-a821-795c3d3dd68e" providerId="ADAL" clId="{5380C153-7567-4B88-A33C-B31078A2D6E4}" dt="2021-02-18T23:21:31.520" v="117" actId="478"/>
          <ac:picMkLst>
            <pc:docMk/>
            <pc:sldMk cId="4170128125" sldId="260"/>
            <ac:picMk id="2" creationId="{6D219458-6E68-497E-890D-43AB3AF987AA}"/>
          </ac:picMkLst>
        </pc:picChg>
        <pc:picChg chg="add mod modCrop">
          <ac:chgData name="Nieves Carolina Pabon Magano" userId="281db8f6-358d-496f-a821-795c3d3dd68e" providerId="ADAL" clId="{5380C153-7567-4B88-A33C-B31078A2D6E4}" dt="2021-02-18T23:24:21.344" v="155" actId="1076"/>
          <ac:picMkLst>
            <pc:docMk/>
            <pc:sldMk cId="4170128125" sldId="260"/>
            <ac:picMk id="3" creationId="{31C4D35B-72A9-495C-B828-52FEB94207AF}"/>
          </ac:picMkLst>
        </pc:picChg>
        <pc:picChg chg="mod">
          <ac:chgData name="Nieves Carolina Pabon Magano" userId="281db8f6-358d-496f-a821-795c3d3dd68e" providerId="ADAL" clId="{5380C153-7567-4B88-A33C-B31078A2D6E4}" dt="2021-02-18T23:24:12.870" v="146" actId="1035"/>
          <ac:picMkLst>
            <pc:docMk/>
            <pc:sldMk cId="4170128125" sldId="260"/>
            <ac:picMk id="6" creationId="{8B6860A3-7367-4624-9D0A-1CDA88C78C75}"/>
          </ac:picMkLst>
        </pc:picChg>
        <pc:picChg chg="mod">
          <ac:chgData name="Nieves Carolina Pabon Magano" userId="281db8f6-358d-496f-a821-795c3d3dd68e" providerId="ADAL" clId="{5380C153-7567-4B88-A33C-B31078A2D6E4}" dt="2021-02-18T23:24:19.977" v="154" actId="1036"/>
          <ac:picMkLst>
            <pc:docMk/>
            <pc:sldMk cId="4170128125" sldId="260"/>
            <ac:picMk id="7" creationId="{12158CE1-404B-4142-B90D-30044EAAD1E2}"/>
          </ac:picMkLst>
        </pc:picChg>
      </pc:sldChg>
      <pc:sldChg chg="addSp delSp modSp add mod">
        <pc:chgData name="Nieves Carolina Pabon Magano" userId="281db8f6-358d-496f-a821-795c3d3dd68e" providerId="ADAL" clId="{5380C153-7567-4B88-A33C-B31078A2D6E4}" dt="2021-02-18T23:28:21.381" v="197" actId="1076"/>
        <pc:sldMkLst>
          <pc:docMk/>
          <pc:sldMk cId="4196889371" sldId="261"/>
        </pc:sldMkLst>
        <pc:picChg chg="add mod modCrop">
          <ac:chgData name="Nieves Carolina Pabon Magano" userId="281db8f6-358d-496f-a821-795c3d3dd68e" providerId="ADAL" clId="{5380C153-7567-4B88-A33C-B31078A2D6E4}" dt="2021-02-18T23:28:15.076" v="196" actId="14100"/>
          <ac:picMkLst>
            <pc:docMk/>
            <pc:sldMk cId="4196889371" sldId="261"/>
            <ac:picMk id="2" creationId="{8DD0A7A1-E1F9-4AC5-B51B-DE628724880E}"/>
          </ac:picMkLst>
        </pc:picChg>
        <pc:picChg chg="del">
          <ac:chgData name="Nieves Carolina Pabon Magano" userId="281db8f6-358d-496f-a821-795c3d3dd68e" providerId="ADAL" clId="{5380C153-7567-4B88-A33C-B31078A2D6E4}" dt="2021-02-18T23:24:38.970" v="162" actId="478"/>
          <ac:picMkLst>
            <pc:docMk/>
            <pc:sldMk cId="4196889371" sldId="261"/>
            <ac:picMk id="3" creationId="{31C4D35B-72A9-495C-B828-52FEB94207AF}"/>
          </ac:picMkLst>
        </pc:picChg>
        <pc:picChg chg="mod">
          <ac:chgData name="Nieves Carolina Pabon Magano" userId="281db8f6-358d-496f-a821-795c3d3dd68e" providerId="ADAL" clId="{5380C153-7567-4B88-A33C-B31078A2D6E4}" dt="2021-02-18T23:28:01.731" v="185" actId="1035"/>
          <ac:picMkLst>
            <pc:docMk/>
            <pc:sldMk cId="4196889371" sldId="261"/>
            <ac:picMk id="6" creationId="{8B6860A3-7367-4624-9D0A-1CDA88C78C75}"/>
          </ac:picMkLst>
        </pc:picChg>
        <pc:picChg chg="mod">
          <ac:chgData name="Nieves Carolina Pabon Magano" userId="281db8f6-358d-496f-a821-795c3d3dd68e" providerId="ADAL" clId="{5380C153-7567-4B88-A33C-B31078A2D6E4}" dt="2021-02-18T23:28:21.381" v="197" actId="1076"/>
          <ac:picMkLst>
            <pc:docMk/>
            <pc:sldMk cId="4196889371" sldId="261"/>
            <ac:picMk id="7" creationId="{12158CE1-404B-4142-B90D-30044EAAD1E2}"/>
          </ac:picMkLst>
        </pc:picChg>
      </pc:sldChg>
      <pc:sldChg chg="addSp delSp modSp add mod">
        <pc:chgData name="Nieves Carolina Pabon Magano" userId="281db8f6-358d-496f-a821-795c3d3dd68e" providerId="ADAL" clId="{5380C153-7567-4B88-A33C-B31078A2D6E4}" dt="2021-02-18T23:47:47.386" v="246" actId="1076"/>
        <pc:sldMkLst>
          <pc:docMk/>
          <pc:sldMk cId="2786347309" sldId="262"/>
        </pc:sldMkLst>
        <pc:picChg chg="del">
          <ac:chgData name="Nieves Carolina Pabon Magano" userId="281db8f6-358d-496f-a821-795c3d3dd68e" providerId="ADAL" clId="{5380C153-7567-4B88-A33C-B31078A2D6E4}" dt="2021-02-18T23:28:27.955" v="199" actId="478"/>
          <ac:picMkLst>
            <pc:docMk/>
            <pc:sldMk cId="2786347309" sldId="262"/>
            <ac:picMk id="2" creationId="{8DD0A7A1-E1F9-4AC5-B51B-DE628724880E}"/>
          </ac:picMkLst>
        </pc:picChg>
        <pc:picChg chg="add mod modCrop">
          <ac:chgData name="Nieves Carolina Pabon Magano" userId="281db8f6-358d-496f-a821-795c3d3dd68e" providerId="ADAL" clId="{5380C153-7567-4B88-A33C-B31078A2D6E4}" dt="2021-02-18T23:47:47.386" v="246" actId="1076"/>
          <ac:picMkLst>
            <pc:docMk/>
            <pc:sldMk cId="2786347309" sldId="262"/>
            <ac:picMk id="3" creationId="{66322EAD-EA5F-4BD0-82F0-B8847141C95B}"/>
          </ac:picMkLst>
        </pc:picChg>
        <pc:picChg chg="mod">
          <ac:chgData name="Nieves Carolina Pabon Magano" userId="281db8f6-358d-496f-a821-795c3d3dd68e" providerId="ADAL" clId="{5380C153-7567-4B88-A33C-B31078A2D6E4}" dt="2021-02-18T23:31:22.867" v="215" actId="1076"/>
          <ac:picMkLst>
            <pc:docMk/>
            <pc:sldMk cId="2786347309" sldId="262"/>
            <ac:picMk id="7" creationId="{12158CE1-404B-4142-B90D-30044EAAD1E2}"/>
          </ac:picMkLst>
        </pc:picChg>
      </pc:sldChg>
      <pc:sldChg chg="addSp delSp modSp add mod">
        <pc:chgData name="Nieves Carolina Pabon Magano" userId="281db8f6-358d-496f-a821-795c3d3dd68e" providerId="ADAL" clId="{5380C153-7567-4B88-A33C-B31078A2D6E4}" dt="2021-02-18T23:47:50.714" v="247" actId="1076"/>
        <pc:sldMkLst>
          <pc:docMk/>
          <pc:sldMk cId="3379871971" sldId="263"/>
        </pc:sldMkLst>
        <pc:picChg chg="add mod modCrop">
          <ac:chgData name="Nieves Carolina Pabon Magano" userId="281db8f6-358d-496f-a821-795c3d3dd68e" providerId="ADAL" clId="{5380C153-7567-4B88-A33C-B31078A2D6E4}" dt="2021-02-18T23:47:50.714" v="247" actId="1076"/>
          <ac:picMkLst>
            <pc:docMk/>
            <pc:sldMk cId="3379871971" sldId="263"/>
            <ac:picMk id="2" creationId="{34CB5896-1FAE-4638-AC73-8D8B32579055}"/>
          </ac:picMkLst>
        </pc:picChg>
        <pc:picChg chg="del">
          <ac:chgData name="Nieves Carolina Pabon Magano" userId="281db8f6-358d-496f-a821-795c3d3dd68e" providerId="ADAL" clId="{5380C153-7567-4B88-A33C-B31078A2D6E4}" dt="2021-02-18T23:31:55.510" v="219" actId="478"/>
          <ac:picMkLst>
            <pc:docMk/>
            <pc:sldMk cId="3379871971" sldId="263"/>
            <ac:picMk id="3" creationId="{66322EAD-EA5F-4BD0-82F0-B8847141C95B}"/>
          </ac:picMkLst>
        </pc:picChg>
      </pc:sldChg>
      <pc:sldChg chg="addSp delSp modSp add mod">
        <pc:chgData name="Nieves Carolina Pabon Magano" userId="281db8f6-358d-496f-a821-795c3d3dd68e" providerId="ADAL" clId="{5380C153-7567-4B88-A33C-B31078A2D6E4}" dt="2021-02-18T23:40:14.275" v="235" actId="1076"/>
        <pc:sldMkLst>
          <pc:docMk/>
          <pc:sldMk cId="1627184420" sldId="264"/>
        </pc:sldMkLst>
        <pc:picChg chg="add mod modCrop">
          <ac:chgData name="Nieves Carolina Pabon Magano" userId="281db8f6-358d-496f-a821-795c3d3dd68e" providerId="ADAL" clId="{5380C153-7567-4B88-A33C-B31078A2D6E4}" dt="2021-02-18T23:40:14.275" v="235" actId="1076"/>
          <ac:picMkLst>
            <pc:docMk/>
            <pc:sldMk cId="1627184420" sldId="264"/>
            <ac:picMk id="2" creationId="{BF7472E9-98D5-4C49-895D-26FF6F04927D}"/>
          </ac:picMkLst>
        </pc:picChg>
        <pc:picChg chg="del">
          <ac:chgData name="Nieves Carolina Pabon Magano" userId="281db8f6-358d-496f-a821-795c3d3dd68e" providerId="ADAL" clId="{5380C153-7567-4B88-A33C-B31078A2D6E4}" dt="2021-02-18T23:37:24.443" v="221" actId="478"/>
          <ac:picMkLst>
            <pc:docMk/>
            <pc:sldMk cId="1627184420" sldId="264"/>
            <ac:picMk id="3" creationId="{31C4D35B-72A9-495C-B828-52FEB94207AF}"/>
          </ac:picMkLst>
        </pc:picChg>
        <pc:picChg chg="mod">
          <ac:chgData name="Nieves Carolina Pabon Magano" userId="281db8f6-358d-496f-a821-795c3d3dd68e" providerId="ADAL" clId="{5380C153-7567-4B88-A33C-B31078A2D6E4}" dt="2021-02-18T23:40:06.361" v="232" actId="1076"/>
          <ac:picMkLst>
            <pc:docMk/>
            <pc:sldMk cId="1627184420" sldId="264"/>
            <ac:picMk id="7" creationId="{12158CE1-404B-4142-B90D-30044EAAD1E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645A95-69E8-4D1E-B805-509225D047F3}" type="datetimeFigureOut">
              <a:rPr lang="es-PE" smtClean="0"/>
              <a:t>10/02/2022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42EF2-97EA-4144-8E6B-F29E1E31F50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04764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E41E-00AA-4CC8-916D-4191236C0925}" type="datetimeFigureOut">
              <a:rPr lang="es-PE" smtClean="0"/>
              <a:t>10/02/2022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5A6F5-2B3C-44A4-AA02-E3C4DFC6A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86667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E41E-00AA-4CC8-916D-4191236C0925}" type="datetimeFigureOut">
              <a:rPr lang="es-PE" smtClean="0"/>
              <a:t>10/02/2022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5A6F5-2B3C-44A4-AA02-E3C4DFC6A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67493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5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5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E41E-00AA-4CC8-916D-4191236C0925}" type="datetimeFigureOut">
              <a:rPr lang="es-PE" smtClean="0"/>
              <a:t>10/02/2022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5A6F5-2B3C-44A4-AA02-E3C4DFC6A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4911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E41E-00AA-4CC8-916D-4191236C0925}" type="datetimeFigureOut">
              <a:rPr lang="es-PE" smtClean="0"/>
              <a:t>10/02/2022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5A6F5-2B3C-44A4-AA02-E3C4DFC6A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75240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E41E-00AA-4CC8-916D-4191236C0925}" type="datetimeFigureOut">
              <a:rPr lang="es-PE" smtClean="0"/>
              <a:t>10/02/2022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5A6F5-2B3C-44A4-AA02-E3C4DFC6A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020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E41E-00AA-4CC8-916D-4191236C0925}" type="datetimeFigureOut">
              <a:rPr lang="es-PE" smtClean="0"/>
              <a:t>10/02/2022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5A6F5-2B3C-44A4-AA02-E3C4DFC6A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68163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9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4"/>
            <a:ext cx="2901255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9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4"/>
            <a:ext cx="2915543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E41E-00AA-4CC8-916D-4191236C0925}" type="datetimeFigureOut">
              <a:rPr lang="es-PE" smtClean="0"/>
              <a:t>10/02/2022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5A6F5-2B3C-44A4-AA02-E3C4DFC6A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5724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E41E-00AA-4CC8-916D-4191236C0925}" type="datetimeFigureOut">
              <a:rPr lang="es-PE" smtClean="0"/>
              <a:t>10/02/2022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5A6F5-2B3C-44A4-AA02-E3C4DFC6A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1859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E41E-00AA-4CC8-916D-4191236C0925}" type="datetimeFigureOut">
              <a:rPr lang="es-PE" smtClean="0"/>
              <a:t>10/02/2022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5A6F5-2B3C-44A4-AA02-E3C4DFC6A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40475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5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E41E-00AA-4CC8-916D-4191236C0925}" type="datetimeFigureOut">
              <a:rPr lang="es-PE" smtClean="0"/>
              <a:t>10/02/2022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5A6F5-2B3C-44A4-AA02-E3C4DFC6A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05009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5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E41E-00AA-4CC8-916D-4191236C0925}" type="datetimeFigureOut">
              <a:rPr lang="es-PE" smtClean="0"/>
              <a:t>10/02/2022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5A6F5-2B3C-44A4-AA02-E3C4DFC6A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29467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DE41E-00AA-4CC8-916D-4191236C0925}" type="datetimeFigureOut">
              <a:rPr lang="es-PE" smtClean="0"/>
              <a:t>10/02/2022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9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5A6F5-2B3C-44A4-AA02-E3C4DFC6AAB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22620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6389E6B9-CDC7-4F45-8081-3698267D1ABC}"/>
              </a:ext>
            </a:extLst>
          </p:cNvPr>
          <p:cNvSpPr txBox="1"/>
          <p:nvPr/>
        </p:nvSpPr>
        <p:spPr>
          <a:xfrm>
            <a:off x="426265" y="7587215"/>
            <a:ext cx="60054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b="1" dirty="0"/>
              <a:t>Enviar CV documentado en PDF y copia de DNI a </a:t>
            </a:r>
            <a:r>
              <a:rPr lang="es-PE" sz="1400" b="1" dirty="0">
                <a:solidFill>
                  <a:srgbClr val="FF0000"/>
                </a:solidFill>
              </a:rPr>
              <a:t>XXXXXX@XXXXX.com </a:t>
            </a:r>
            <a:r>
              <a:rPr lang="es-PE" sz="1400" b="1" dirty="0"/>
              <a:t>En el asunto del correo colocar el nombre del puesto. </a:t>
            </a:r>
          </a:p>
          <a:p>
            <a:pPr algn="ctr"/>
            <a:r>
              <a:rPr lang="es-ES" sz="14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Plazo de  Recepción: </a:t>
            </a:r>
            <a:r>
              <a:rPr lang="es-ES" sz="1400" b="1" u="sng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08 de Junio</a:t>
            </a:r>
            <a:r>
              <a:rPr lang="es-ES" sz="14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s-ES" sz="1400" b="1" dirty="0">
                <a:solidFill>
                  <a:srgbClr val="FF0000"/>
                </a:solidFill>
                <a:latin typeface="Arial"/>
                <a:cs typeface="Arial"/>
              </a:rPr>
              <a:t>(07 DIAS HÁBILES) 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B4DF2A8-4642-495D-9499-1EED2B4BB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967623"/>
              </p:ext>
            </p:extLst>
          </p:nvPr>
        </p:nvGraphicFramePr>
        <p:xfrm>
          <a:off x="426265" y="1923035"/>
          <a:ext cx="6005470" cy="53742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8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7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1625">
                <a:tc gridSpan="2"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Perfil del postulante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100" b="1" dirty="0">
                          <a:latin typeface="Arial"/>
                          <a:cs typeface="Arial"/>
                        </a:rPr>
                        <a:t>Experiencia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1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100" b="1" dirty="0">
                          <a:latin typeface="Arial"/>
                          <a:cs typeface="Arial"/>
                        </a:rPr>
                        <a:t>Requerimiento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PE" sz="11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100" b="1" dirty="0">
                          <a:latin typeface="Arial"/>
                          <a:cs typeface="Arial"/>
                        </a:rPr>
                        <a:t>Conocimientos</a:t>
                      </a:r>
                    </a:p>
                    <a:p>
                      <a:r>
                        <a:rPr lang="es-ES" sz="1100" b="1" dirty="0">
                          <a:latin typeface="Arial"/>
                          <a:cs typeface="Arial"/>
                        </a:rPr>
                        <a:t>específicos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PE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	</a:t>
                      </a: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endParaRPr lang="es-PE" sz="11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s-ES" sz="800" b="1" dirty="0">
                          <a:latin typeface="Arial"/>
                          <a:cs typeface="Arial"/>
                        </a:rPr>
                        <a:t>Nota:</a:t>
                      </a:r>
                      <a:r>
                        <a:rPr lang="es-ES" sz="800" b="1" baseline="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_tradnl" sz="800" b="1" baseline="0" dirty="0">
                          <a:latin typeface="Arial"/>
                          <a:cs typeface="Arial"/>
                        </a:rPr>
                        <a:t>La empresa elimina toda acción discriminatoria de acuerdo al Pacto Mundial de las Naciones Unidas. Y no distinguiremos a personas con habilidades especiales de acuerdo al DL 29973 “Ley de Personas con Discapacidad”</a:t>
                      </a:r>
                      <a:endParaRPr lang="es-ES" sz="800" b="1" dirty="0"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SzPct val="120000"/>
                        <a:buFont typeface="Arial"/>
                        <a:buChar char="•"/>
                      </a:pPr>
                      <a:endParaRPr lang="es-ES" sz="1100" dirty="0"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146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Características</a:t>
                      </a:r>
                      <a:r>
                        <a:rPr lang="es-ES"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del empleo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1418">
                <a:tc>
                  <a:txBody>
                    <a:bodyPr/>
                    <a:lstStyle/>
                    <a:p>
                      <a:r>
                        <a:rPr lang="es-ES" sz="1100" b="1" dirty="0">
                          <a:latin typeface="Arial"/>
                          <a:cs typeface="Arial"/>
                        </a:rPr>
                        <a:t>Puesto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PE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XXXX PUESTO QUE REQUIERE</a:t>
                      </a:r>
                      <a:endParaRPr lang="es-E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100" b="1" dirty="0">
                          <a:latin typeface="Arial"/>
                          <a:cs typeface="Arial"/>
                        </a:rPr>
                        <a:t>Actividades</a:t>
                      </a:r>
                    </a:p>
                    <a:p>
                      <a:r>
                        <a:rPr lang="es-ES" sz="1100" b="1" dirty="0">
                          <a:latin typeface="Arial"/>
                          <a:cs typeface="Arial"/>
                        </a:rPr>
                        <a:t>a realizar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PE" sz="1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				</a:t>
                      </a:r>
                      <a:endParaRPr lang="es-PE" sz="11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100" b="1" dirty="0">
                          <a:latin typeface="Arial"/>
                          <a:cs typeface="Arial"/>
                        </a:rPr>
                        <a:t>Horas / Régimen laboral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SzPct val="120000"/>
                        <a:buFont typeface="Arial"/>
                        <a:buNone/>
                      </a:pPr>
                      <a:endParaRPr lang="es-E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100" b="1" dirty="0">
                          <a:latin typeface="Arial"/>
                          <a:cs typeface="Arial"/>
                        </a:rPr>
                        <a:t>Lugar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100" b="1" dirty="0">
                          <a:latin typeface="Arial"/>
                          <a:cs typeface="Arial"/>
                        </a:rPr>
                        <a:t>Duración</a:t>
                      </a:r>
                    </a:p>
                    <a:p>
                      <a:r>
                        <a:rPr lang="es-ES" sz="1100" b="1" dirty="0">
                          <a:latin typeface="Arial"/>
                          <a:cs typeface="Arial"/>
                        </a:rPr>
                        <a:t>del contrato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s-PE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100" b="1" dirty="0">
                          <a:latin typeface="Arial"/>
                          <a:cs typeface="Arial"/>
                        </a:rPr>
                        <a:t>Cantidad</a:t>
                      </a:r>
                    </a:p>
                    <a:p>
                      <a:r>
                        <a:rPr lang="es-ES" sz="1100" b="1" dirty="0">
                          <a:latin typeface="Arial"/>
                          <a:cs typeface="Arial"/>
                        </a:rPr>
                        <a:t>de personal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100" b="1" dirty="0">
                          <a:latin typeface="Arial"/>
                          <a:cs typeface="Arial"/>
                        </a:rPr>
                        <a:t>Residencia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7A91E293-D9FC-44D9-A056-0736E754CFA2}"/>
              </a:ext>
            </a:extLst>
          </p:cNvPr>
          <p:cNvSpPr txBox="1"/>
          <p:nvPr/>
        </p:nvSpPr>
        <p:spPr>
          <a:xfrm>
            <a:off x="1200943" y="999936"/>
            <a:ext cx="480377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latin typeface="Arial"/>
                <a:cs typeface="Arial"/>
              </a:rPr>
              <a:t>SERVICIO LABORAL: TEMPORAL</a:t>
            </a:r>
          </a:p>
          <a:p>
            <a:pPr algn="ctr"/>
            <a:r>
              <a:rPr lang="es-ES" sz="1600" b="1" dirty="0">
                <a:latin typeface="Arial"/>
                <a:cs typeface="Arial"/>
              </a:rPr>
              <a:t>XXXX NOMBRE EMPRESA CONTRATISTA</a:t>
            </a:r>
          </a:p>
          <a:p>
            <a:pPr algn="ctr"/>
            <a:endParaRPr lang="es-ES" sz="16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19411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1321</TotalTime>
  <Words>120</Words>
  <Application>Microsoft Office PowerPoint</Application>
  <PresentationFormat>A4 (210 x 297 mm)</PresentationFormat>
  <Paragraphs>24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Nieves Carolina Pabon Magano</dc:creator>
  <cp:lastModifiedBy>Nieves Carolina Pabon Magano</cp:lastModifiedBy>
  <cp:revision>12</cp:revision>
  <cp:lastPrinted>2021-05-16T12:41:24Z</cp:lastPrinted>
  <dcterms:created xsi:type="dcterms:W3CDTF">2021-02-18T23:05:15Z</dcterms:created>
  <dcterms:modified xsi:type="dcterms:W3CDTF">2022-02-11T01:30:03Z</dcterms:modified>
</cp:coreProperties>
</file>